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image11.svg" ContentType="image/svg+xml"/>
  <Override PartName="/ppt/media/image13.svg" ContentType="image/svg+xml"/>
  <Override PartName="/ppt/media/image15.svg" ContentType="image/svg+xml"/>
  <Override PartName="/ppt/media/image17.svg" ContentType="image/svg+xml"/>
  <Override PartName="/ppt/media/image19.svg" ContentType="image/svg+xml"/>
  <Override PartName="/ppt/media/image28.svg" ContentType="image/svg+xml"/>
  <Override PartName="/ppt/media/image7.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 id="2147483696" r:id="rId3"/>
    <p:sldMasterId id="2147483703" r:id="rId4"/>
    <p:sldMasterId id="2147483711" r:id="rId5"/>
  </p:sldMasterIdLst>
  <p:notesMasterIdLst>
    <p:notesMasterId r:id="rId26"/>
  </p:notesMasterIdLst>
  <p:sldIdLst>
    <p:sldId id="259" r:id="rId6"/>
    <p:sldId id="261" r:id="rId7"/>
    <p:sldId id="11090070" r:id="rId8"/>
    <p:sldId id="11090071" r:id="rId9"/>
    <p:sldId id="11090073" r:id="rId10"/>
    <p:sldId id="11090074" r:id="rId11"/>
    <p:sldId id="11090075" r:id="rId12"/>
    <p:sldId id="11090041" r:id="rId13"/>
    <p:sldId id="256" r:id="rId14"/>
    <p:sldId id="11090045" r:id="rId15"/>
    <p:sldId id="11090056" r:id="rId16"/>
    <p:sldId id="258" r:id="rId17"/>
    <p:sldId id="11090068" r:id="rId18"/>
    <p:sldId id="260" r:id="rId19"/>
    <p:sldId id="11089736" r:id="rId20"/>
    <p:sldId id="11089929" r:id="rId21"/>
    <p:sldId id="11090069" r:id="rId22"/>
    <p:sldId id="11090067" r:id="rId23"/>
    <p:sldId id="11089737" r:id="rId24"/>
    <p:sldId id="11090076"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58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notesMaster" Target="notesMasters/notesMaster1.xml"/><Relationship Id="rId27" Type="http://schemas.openxmlformats.org/officeDocument/2006/relationships/tags" Target="tags/tag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713314-8D94-4802-B4B9-CDBD3559437F}" type="datetimeFigureOut">
              <a:rPr lang="zh-CN" altLang="en-US" smtClean="0"/>
              <a:t>2023/10/10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8074A-130B-4221-B3E6-A4336262A2B4}" type="slidenum">
              <a:rPr lang="zh-CN" altLang="en-US" smtClean="0"/>
              <a:t>‹#›</a:t>
            </a:fld>
            <a:endParaRPr lang="zh-CN" altLang="en-US"/>
          </a:p>
        </p:txBody>
      </p:sp>
    </p:spTree>
    <p:extLst>
      <p:ext uri="{BB962C8B-B14F-4D97-AF65-F5344CB8AC3E}">
        <p14:creationId xmlns:p14="http://schemas.microsoft.com/office/powerpoint/2010/main" val="367600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48074A-130B-4221-B3E6-A4336262A2B4}" type="slidenum">
              <a:rPr lang="zh-CN" altLang="en-US" smtClean="0"/>
              <a:t>5</a:t>
            </a:fld>
            <a:endParaRPr lang="zh-CN" altLang="en-US"/>
          </a:p>
        </p:txBody>
      </p:sp>
    </p:spTree>
    <p:extLst>
      <p:ext uri="{BB962C8B-B14F-4D97-AF65-F5344CB8AC3E}">
        <p14:creationId xmlns:p14="http://schemas.microsoft.com/office/powerpoint/2010/main" val="3751941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9.xml"/><Relationship Id="rId2"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25.xml"/><Relationship Id="rId2"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26.xml"/><Relationship Id="rId2"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27.xml"/><Relationship Id="rId2"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28.xml"/><Relationship Id="rId2"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29.xml"/><Relationship Id="rId2"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30.xml"/><Relationship Id="rId2"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themeOverride" Target="../theme/themeOverride31.xml"/><Relationship Id="rId2"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themeOverride" Target="../theme/themeOverride32.xml"/><Relationship Id="rId2"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themeOverride" Target="../theme/themeOverride33.xml"/><Relationship Id="rId2"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themeOverride" Target="../theme/themeOverride34.xml"/><Relationship Id="rId2"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themeOverride" Target="../theme/themeOverride35.xml"/><Relationship Id="rId2"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themeOverride" Target="../theme/themeOverride36.xml"/><Relationship Id="rId2"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themeOverride" Target="../theme/themeOverride37.xml"/><Relationship Id="rId2"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themeOverride" Target="../theme/themeOverride38.xml"/><Relationship Id="rId2"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themeOverride" Target="../theme/themeOverride39.xml"/><Relationship Id="rId2"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themeOverride" Target="../theme/themeOverride40.xml"/><Relationship Id="rId2"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themeOverride" Target="../theme/themeOverride41.xml"/><Relationship Id="rId2"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themeOverride" Target="../theme/themeOverride42.xml"/><Relationship Id="rId2"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themeOverride" Target="../theme/themeOverride43.xml"/><Relationship Id="rId2"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themeOverride" Target="../theme/themeOverride44.xml"/><Relationship Id="rId2"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themeOverride" Target="../theme/themeOverride45.xml"/><Relationship Id="rId2"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themeOverride" Target="../theme/themeOverride46.xml"/><Relationship Id="rId2"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271391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6887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175339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52412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526523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1599684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25400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271472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171094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6303563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824688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3230223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423550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359055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651435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342412848"/>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037228708"/>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7093158"/>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264359730"/>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4131516290"/>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03070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4238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524113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6695642"/>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6672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文本框 1"/>
          <p:cNvSpPr txBox="1"/>
          <p:nvPr/>
        </p:nvSpPr>
        <p:spPr>
          <a:xfrm>
            <a:off x="6162675" y="6462395"/>
            <a:ext cx="4064000" cy="368300"/>
          </a:xfrm>
          <a:prstGeom prst="rect">
            <a:avLst/>
          </a:prstGeom>
          <a:noFill/>
        </p:spPr>
        <p:txBody>
          <a:bodyPr wrap="square" rtlCol="0">
            <a:spAutoFit/>
          </a:bodyPr>
          <a:lstStyle/>
          <a:p>
            <a:endParaRPr lang="zh-CN" altLang="en-US"/>
          </a:p>
        </p:txBody>
      </p:sp>
      <p:sp>
        <p:nvSpPr>
          <p:cNvPr id="3" name="文本框 2">
            <a:extLst>
              <a:ext uri="{FF2B5EF4-FFF2-40B4-BE49-F238E27FC236}">
                <a16:creationId xmlns:a16="http://schemas.microsoft.com/office/drawing/2014/main" id="{24714E8F-3677-7CAF-2974-4CEC2A884C30}"/>
              </a:ext>
            </a:extLst>
          </p:cNvPr>
          <p:cNvSpPr txBox="1"/>
          <p:nvPr/>
        </p:nvSpPr>
        <p:spPr>
          <a:xfrm>
            <a:off x="6162675" y="6462395"/>
            <a:ext cx="4064000" cy="368300"/>
          </a:xfrm>
          <a:prstGeom prst="rect">
            <a:avLst/>
          </a:prstGeom>
          <a:noFill/>
        </p:spPr>
        <p:txBody>
          <a:bodyPr wrap="square" rtlCol="0">
            <a:spAutoFit/>
          </a:bodyPr>
          <a:lstStyle/>
          <a:p>
            <a:endParaRPr lang="zh-CN" altLang="en-US"/>
          </a:p>
        </p:txBody>
      </p:sp>
    </p:spTree>
    <p:extLst>
      <p:ext uri="{BB962C8B-B14F-4D97-AF65-F5344CB8AC3E}">
        <p14:creationId xmlns:p14="http://schemas.microsoft.com/office/powerpoint/2010/main" val="35848731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934840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G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0983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69998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0450295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97462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592808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77853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50735621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2470141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112864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6822812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939649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88624872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231424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46384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753829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202310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420315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49384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98983641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5" Type="http://schemas.openxmlformats.org/officeDocument/2006/relationships/slideLayout" Target="../slideLayouts/slideLayout33.xml"/><Relationship Id="rId6" Type="http://schemas.openxmlformats.org/officeDocument/2006/relationships/slideLayout" Target="../slideLayouts/slideLayout34.xml"/><Relationship Id="rId7" Type="http://schemas.openxmlformats.org/officeDocument/2006/relationships/slideLayout" Target="../slideLayouts/slideLayout35.xml"/><Relationship Id="rId8"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7452967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70857272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E3B8A3-A6A6-4182-BF03-C7222DD023B0}"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21960209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31990682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6776254"/>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tags" Target="../tags/tag3.xml"/><Relationship Id="rId3" Type="http://schemas.openxmlformats.org/officeDocument/2006/relationships/tags" Target="../tags/tag4.xml"/><Relationship Id="rId4" Type="http://schemas.openxmlformats.org/officeDocument/2006/relationships/tags" Target="../tags/tag5.xml"/><Relationship Id="rId5" Type="http://schemas.openxmlformats.org/officeDocument/2006/relationships/tags" Target="../tags/tag6.xml"/><Relationship Id="rId6" Type="http://schemas.openxmlformats.org/officeDocument/2006/relationships/slideLayout" Target="../slideLayouts/slideLayout7.xml"/><Relationship Id="rId7" Type="http://schemas.openxmlformats.org/officeDocument/2006/relationships/image" Target="../media/image1.png"/><Relationship Id="rId8" Type="http://schemas.openxmlformats.org/officeDocument/2006/relationships/image" Target="../media/image2.png"/><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tags" Target="../tags/tag88.xml"/><Relationship Id="rId3" Type="http://schemas.openxmlformats.org/officeDocument/2006/relationships/tags" Target="../tags/tag89.xml"/><Relationship Id="rId4" Type="http://schemas.openxmlformats.org/officeDocument/2006/relationships/tags" Target="../tags/tag90.xml"/><Relationship Id="rId5" Type="http://schemas.openxmlformats.org/officeDocument/2006/relationships/tags" Target="../tags/tag91.xml"/><Relationship Id="rId6" Type="http://schemas.openxmlformats.org/officeDocument/2006/relationships/tags" Target="../tags/tag92.xml"/><Relationship Id="rId7" Type="http://schemas.openxmlformats.org/officeDocument/2006/relationships/tags" Target="../tags/tag93.xml"/><Relationship Id="rId8" Type="http://schemas.openxmlformats.org/officeDocument/2006/relationships/tags" Target="../tags/tag94.xml"/><Relationship Id="rId9" Type="http://schemas.openxmlformats.org/officeDocument/2006/relationships/tags" Target="../tags/tag95.xml"/><Relationship Id="rId10" Type="http://schemas.openxmlformats.org/officeDocument/2006/relationships/tags" Target="../tags/tag96.xml"/><Relationship Id="rId11" Type="http://schemas.openxmlformats.org/officeDocument/2006/relationships/tags" Target="../tags/tag97.xml"/><Relationship Id="rId12" Type="http://schemas.openxmlformats.org/officeDocument/2006/relationships/tags" Target="../tags/tag98.xml"/><Relationship Id="rId13" Type="http://schemas.openxmlformats.org/officeDocument/2006/relationships/tags" Target="../tags/tag99.xml"/><Relationship Id="rId14" Type="http://schemas.openxmlformats.org/officeDocument/2006/relationships/tags" Target="../tags/tag100.xml"/><Relationship Id="rId15" Type="http://schemas.openxmlformats.org/officeDocument/2006/relationships/tags" Target="../tags/tag101.xml"/><Relationship Id="rId16" Type="http://schemas.openxmlformats.org/officeDocument/2006/relationships/slideLayout" Target="../slideLayouts/slideLayout7.xml"/><Relationship Id="rId17" Type="http://schemas.openxmlformats.org/officeDocument/2006/relationships/image" Target="../media/image2.png"/><Relationship Id="rId18" Type="http://schemas.openxmlformats.org/officeDocument/2006/relationships/image" Target="../media/image3.png"/><Relationship Id="rId19" Type="http://schemas.openxmlformats.org/officeDocument/2006/relationships/image" Target="../media/image8.png"/><Relationship Id="rId20" Type="http://schemas.openxmlformats.org/officeDocument/2006/relationships/image" Target="../media/image9.svg"/><Relationship Id="rId21" Type="http://schemas.openxmlformats.org/officeDocument/2006/relationships/image" Target="../media/image10.png"/><Relationship Id="rId22" Type="http://schemas.openxmlformats.org/officeDocument/2006/relationships/image" Target="../media/image11.svg"/><Relationship Id="rId23" Type="http://schemas.openxmlformats.org/officeDocument/2006/relationships/image" Target="../media/image12.png"/><Relationship Id="rId24" Type="http://schemas.openxmlformats.org/officeDocument/2006/relationships/image" Target="../media/image13.svg"/><Relationship Id="rId25" Type="http://schemas.openxmlformats.org/officeDocument/2006/relationships/image" Target="../media/image14.png"/><Relationship Id="rId26" Type="http://schemas.openxmlformats.org/officeDocument/2006/relationships/image" Target="../media/image15.svg"/><Relationship Id="rId27" Type="http://schemas.openxmlformats.org/officeDocument/2006/relationships/image" Target="../media/image16.png"/><Relationship Id="rId28" Type="http://schemas.openxmlformats.org/officeDocument/2006/relationships/image" Target="../media/image17.svg"/><Relationship Id="rId29" Type="http://schemas.openxmlformats.org/officeDocument/2006/relationships/image" Target="../media/image18.png"/><Relationship Id="rId30" Type="http://schemas.openxmlformats.org/officeDocument/2006/relationships/image" Target="../media/image19.svg"/></Relationships>
</file>

<file path=ppt/slides/_rels/slide11.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tags" Target="../tags/tag103.xml"/><Relationship Id="rId3" Type="http://schemas.openxmlformats.org/officeDocument/2006/relationships/tags" Target="../tags/tag104.xml"/><Relationship Id="rId4" Type="http://schemas.openxmlformats.org/officeDocument/2006/relationships/tags" Target="../tags/tag105.xml"/><Relationship Id="rId5" Type="http://schemas.openxmlformats.org/officeDocument/2006/relationships/slideLayout" Target="../slideLayouts/slideLayout7.xml"/><Relationship Id="rId6"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tags" Target="../tags/tag107.xml"/><Relationship Id="rId3" Type="http://schemas.openxmlformats.org/officeDocument/2006/relationships/tags" Target="../tags/tag108.xml"/><Relationship Id="rId4" Type="http://schemas.openxmlformats.org/officeDocument/2006/relationships/tags" Target="../tags/tag109.xml"/><Relationship Id="rId5" Type="http://schemas.openxmlformats.org/officeDocument/2006/relationships/tags" Target="../tags/tag110.xml"/><Relationship Id="rId6" Type="http://schemas.openxmlformats.org/officeDocument/2006/relationships/tags" Target="../tags/tag111.xml"/><Relationship Id="rId7" Type="http://schemas.openxmlformats.org/officeDocument/2006/relationships/tags" Target="../tags/tag112.xml"/><Relationship Id="rId8" Type="http://schemas.openxmlformats.org/officeDocument/2006/relationships/tags" Target="../tags/tag113.xml"/><Relationship Id="rId9" Type="http://schemas.openxmlformats.org/officeDocument/2006/relationships/tags" Target="../tags/tag114.xml"/><Relationship Id="rId10" Type="http://schemas.openxmlformats.org/officeDocument/2006/relationships/tags" Target="../tags/tag115.xml"/><Relationship Id="rId11" Type="http://schemas.openxmlformats.org/officeDocument/2006/relationships/tags" Target="../tags/tag116.xml"/><Relationship Id="rId12" Type="http://schemas.openxmlformats.org/officeDocument/2006/relationships/slideLayout" Target="../slideLayouts/slideLayout7.xml"/><Relationship Id="rId13" Type="http://schemas.openxmlformats.org/officeDocument/2006/relationships/image" Target="../media/image21.png"/><Relationship Id="rId14" Type="http://schemas.openxmlformats.org/officeDocument/2006/relationships/image" Target="../media/image22.png"/><Relationship Id="rId15"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tags" Target="../tags/tag118.xml"/><Relationship Id="rId3" Type="http://schemas.openxmlformats.org/officeDocument/2006/relationships/tags" Target="../tags/tag119.xml"/><Relationship Id="rId4" Type="http://schemas.openxmlformats.org/officeDocument/2006/relationships/tags" Target="../tags/tag120.xml"/><Relationship Id="rId5" Type="http://schemas.openxmlformats.org/officeDocument/2006/relationships/tags" Target="../tags/tag121.xml"/><Relationship Id="rId6"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tags" Target="../tags/tag123.xml"/><Relationship Id="rId3" Type="http://schemas.openxmlformats.org/officeDocument/2006/relationships/tags" Target="../tags/tag124.xml"/><Relationship Id="rId4" Type="http://schemas.openxmlformats.org/officeDocument/2006/relationships/tags" Target="../tags/tag125.xml"/><Relationship Id="rId5" Type="http://schemas.openxmlformats.org/officeDocument/2006/relationships/tags" Target="../tags/tag126.xml"/><Relationship Id="rId6" Type="http://schemas.openxmlformats.org/officeDocument/2006/relationships/tags" Target="../tags/tag127.xml"/><Relationship Id="rId7" Type="http://schemas.openxmlformats.org/officeDocument/2006/relationships/tags" Target="../tags/tag128.xml"/><Relationship Id="rId8" Type="http://schemas.openxmlformats.org/officeDocument/2006/relationships/tags" Target="../tags/tag129.xml"/><Relationship Id="rId9" Type="http://schemas.openxmlformats.org/officeDocument/2006/relationships/tags" Target="../tags/tag130.xml"/><Relationship Id="rId10" Type="http://schemas.openxmlformats.org/officeDocument/2006/relationships/tags" Target="../tags/tag131.xml"/><Relationship Id="rId11" Type="http://schemas.openxmlformats.org/officeDocument/2006/relationships/tags" Target="../tags/tag132.xml"/><Relationship Id="rId12" Type="http://schemas.openxmlformats.org/officeDocument/2006/relationships/slideLayout" Target="../slideLayouts/slideLayout7.xml"/><Relationship Id="rId13" Type="http://schemas.openxmlformats.org/officeDocument/2006/relationships/image" Target="../media/image2.png"/><Relationship Id="rId14" Type="http://schemas.openxmlformats.org/officeDocument/2006/relationships/image" Target="../media/image3.png"/><Relationship Id="rId15" Type="http://schemas.openxmlformats.org/officeDocument/2006/relationships/image" Target="../media/image24.png"/><Relationship Id="rId16" Type="http://schemas.openxmlformats.org/officeDocument/2006/relationships/image" Target="../media/image25.png"/><Relationship Id="rId17"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tags" Target="../tags/tag134.xml"/><Relationship Id="rId3" Type="http://schemas.openxmlformats.org/officeDocument/2006/relationships/tags" Target="../tags/tag135.xml"/><Relationship Id="rId4" Type="http://schemas.openxmlformats.org/officeDocument/2006/relationships/tags" Target="../tags/tag136.xml"/><Relationship Id="rId5" Type="http://schemas.openxmlformats.org/officeDocument/2006/relationships/tags" Target="../tags/tag137.xml"/><Relationship Id="rId6" Type="http://schemas.openxmlformats.org/officeDocument/2006/relationships/tags" Target="../tags/tag138.xml"/><Relationship Id="rId7" Type="http://schemas.openxmlformats.org/officeDocument/2006/relationships/tags" Target="../tags/tag139.xml"/><Relationship Id="rId8" Type="http://schemas.openxmlformats.org/officeDocument/2006/relationships/tags" Target="../tags/tag140.xml"/><Relationship Id="rId9" Type="http://schemas.openxmlformats.org/officeDocument/2006/relationships/tags" Target="../tags/tag141.xml"/><Relationship Id="rId10" Type="http://schemas.openxmlformats.org/officeDocument/2006/relationships/tags" Target="../tags/tag142.xml"/><Relationship Id="rId11" Type="http://schemas.openxmlformats.org/officeDocument/2006/relationships/tags" Target="../tags/tag143.xml"/><Relationship Id="rId12" Type="http://schemas.openxmlformats.org/officeDocument/2006/relationships/tags" Target="../tags/tag144.xml"/><Relationship Id="rId13" Type="http://schemas.openxmlformats.org/officeDocument/2006/relationships/tags" Target="../tags/tag145.xml"/><Relationship Id="rId14" Type="http://schemas.openxmlformats.org/officeDocument/2006/relationships/tags" Target="../tags/tag146.xml"/><Relationship Id="rId15" Type="http://schemas.openxmlformats.org/officeDocument/2006/relationships/tags" Target="../tags/tag147.xml"/><Relationship Id="rId16" Type="http://schemas.openxmlformats.org/officeDocument/2006/relationships/tags" Target="../tags/tag148.xml"/><Relationship Id="rId17" Type="http://schemas.openxmlformats.org/officeDocument/2006/relationships/tags" Target="../tags/tag149.xml"/><Relationship Id="rId18" Type="http://schemas.openxmlformats.org/officeDocument/2006/relationships/tags" Target="../tags/tag150.xml"/><Relationship Id="rId19" Type="http://schemas.openxmlformats.org/officeDocument/2006/relationships/tags" Target="../tags/tag151.xml"/><Relationship Id="rId20" Type="http://schemas.openxmlformats.org/officeDocument/2006/relationships/tags" Target="../tags/tag152.xml"/><Relationship Id="rId21" Type="http://schemas.openxmlformats.org/officeDocument/2006/relationships/tags" Target="../tags/tag153.xml"/><Relationship Id="rId22" Type="http://schemas.openxmlformats.org/officeDocument/2006/relationships/tags" Target="../tags/tag154.xml"/><Relationship Id="rId23" Type="http://schemas.openxmlformats.org/officeDocument/2006/relationships/tags" Target="../tags/tag155.xml"/><Relationship Id="rId24" Type="http://schemas.openxmlformats.org/officeDocument/2006/relationships/slideLayout" Target="../slideLayouts/slideLayout7.xml"/><Relationship Id="rId25" Type="http://schemas.openxmlformats.org/officeDocument/2006/relationships/image" Target="../media/image27.png"/><Relationship Id="rId26" Type="http://schemas.openxmlformats.org/officeDocument/2006/relationships/image" Target="../media/image28.svg"/></Relationships>
</file>

<file path=ppt/slides/_rels/slide16.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tags" Target="../tags/tag157.xml"/><Relationship Id="rId3" Type="http://schemas.openxmlformats.org/officeDocument/2006/relationships/tags" Target="../tags/tag158.xml"/><Relationship Id="rId4" Type="http://schemas.openxmlformats.org/officeDocument/2006/relationships/tags" Target="../tags/tag159.xml"/><Relationship Id="rId5" Type="http://schemas.openxmlformats.org/officeDocument/2006/relationships/tags" Target="../tags/tag160.xml"/><Relationship Id="rId6" Type="http://schemas.openxmlformats.org/officeDocument/2006/relationships/tags" Target="../tags/tag161.xml"/><Relationship Id="rId7" Type="http://schemas.openxmlformats.org/officeDocument/2006/relationships/tags" Target="../tags/tag162.xml"/><Relationship Id="rId8" Type="http://schemas.openxmlformats.org/officeDocument/2006/relationships/tags" Target="../tags/tag163.xml"/><Relationship Id="rId9" Type="http://schemas.openxmlformats.org/officeDocument/2006/relationships/tags" Target="../tags/tag164.xml"/><Relationship Id="rId10" Type="http://schemas.openxmlformats.org/officeDocument/2006/relationships/tags" Target="../tags/tag165.xml"/><Relationship Id="rId1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tags" Target="../tags/tag167.xml"/><Relationship Id="rId3" Type="http://schemas.openxmlformats.org/officeDocument/2006/relationships/tags" Target="../tags/tag168.xml"/><Relationship Id="rId4" Type="http://schemas.openxmlformats.org/officeDocument/2006/relationships/tags" Target="../tags/tag169.xml"/><Relationship Id="rId5" Type="http://schemas.openxmlformats.org/officeDocument/2006/relationships/tags" Target="../tags/tag170.xml"/><Relationship Id="rId6"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tags" Target="../tags/tag172.xml"/><Relationship Id="rId3" Type="http://schemas.openxmlformats.org/officeDocument/2006/relationships/tags" Target="../tags/tag173.xml"/><Relationship Id="rId4" Type="http://schemas.openxmlformats.org/officeDocument/2006/relationships/tags" Target="../tags/tag174.xml"/><Relationship Id="rId5" Type="http://schemas.openxmlformats.org/officeDocument/2006/relationships/tags" Target="../tags/tag175.xml"/><Relationship Id="rId6" Type="http://schemas.openxmlformats.org/officeDocument/2006/relationships/tags" Target="../tags/tag176.xml"/><Relationship Id="rId7" Type="http://schemas.openxmlformats.org/officeDocument/2006/relationships/tags" Target="../tags/tag177.xml"/><Relationship Id="rId8" Type="http://schemas.openxmlformats.org/officeDocument/2006/relationships/slideLayout" Target="../slideLayouts/slideLayout7.xml"/><Relationship Id="rId9" Type="http://schemas.openxmlformats.org/officeDocument/2006/relationships/image" Target="../media/image2.png"/><Relationship Id="rId10" Type="http://schemas.openxmlformats.org/officeDocument/2006/relationships/image" Target="../media/image3.png"/><Relationship Id="rId11" Type="http://schemas.openxmlformats.org/officeDocument/2006/relationships/image" Target="../media/image29.png"/><Relationship Id="rId12"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tags" Target="../tags/tag179.xml"/><Relationship Id="rId3" Type="http://schemas.openxmlformats.org/officeDocument/2006/relationships/tags" Target="../tags/tag180.xml"/><Relationship Id="rId4" Type="http://schemas.openxmlformats.org/officeDocument/2006/relationships/tags" Target="../tags/tag181.xml"/><Relationship Id="rId5" Type="http://schemas.openxmlformats.org/officeDocument/2006/relationships/tags" Target="../tags/tag182.xml"/><Relationship Id="rId6" Type="http://schemas.openxmlformats.org/officeDocument/2006/relationships/tags" Target="../tags/tag183.xml"/><Relationship Id="rId7" Type="http://schemas.openxmlformats.org/officeDocument/2006/relationships/tags" Target="../tags/tag184.xml"/><Relationship Id="rId8" Type="http://schemas.openxmlformats.org/officeDocument/2006/relationships/tags" Target="../tags/tag185.xml"/><Relationship Id="rId9" Type="http://schemas.openxmlformats.org/officeDocument/2006/relationships/tags" Target="../tags/tag186.xml"/><Relationship Id="rId10" Type="http://schemas.openxmlformats.org/officeDocument/2006/relationships/tags" Target="../tags/tag187.xml"/><Relationship Id="rId11" Type="http://schemas.openxmlformats.org/officeDocument/2006/relationships/tags" Target="../tags/tag188.xml"/><Relationship Id="rId12" Type="http://schemas.openxmlformats.org/officeDocument/2006/relationships/tags" Target="../tags/tag189.xml"/><Relationship Id="rId13" Type="http://schemas.openxmlformats.org/officeDocument/2006/relationships/tags" Target="../tags/tag190.xml"/><Relationship Id="rId14" Type="http://schemas.openxmlformats.org/officeDocument/2006/relationships/tags" Target="../tags/tag191.xml"/><Relationship Id="rId15" Type="http://schemas.openxmlformats.org/officeDocument/2006/relationships/tags" Target="../tags/tag192.xml"/><Relationship Id="rId16" Type="http://schemas.openxmlformats.org/officeDocument/2006/relationships/tags" Target="../tags/tag193.xml"/><Relationship Id="rId17" Type="http://schemas.openxmlformats.org/officeDocument/2006/relationships/tags" Target="../tags/tag194.xml"/><Relationship Id="rId18"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tags" Target="../tags/tag8.xml"/><Relationship Id="rId3" Type="http://schemas.openxmlformats.org/officeDocument/2006/relationships/tags" Target="../tags/tag9.xml"/><Relationship Id="rId4" Type="http://schemas.openxmlformats.org/officeDocument/2006/relationships/tags" Target="../tags/tag10.xml"/><Relationship Id="rId5" Type="http://schemas.openxmlformats.org/officeDocument/2006/relationships/tags" Target="../tags/tag11.xml"/><Relationship Id="rId6" Type="http://schemas.openxmlformats.org/officeDocument/2006/relationships/tags" Target="../tags/tag12.xml"/><Relationship Id="rId7" Type="http://schemas.openxmlformats.org/officeDocument/2006/relationships/tags" Target="../tags/tag13.xml"/><Relationship Id="rId8" Type="http://schemas.openxmlformats.org/officeDocument/2006/relationships/slideLayout" Target="../slideLayouts/slideLayout7.xml"/><Relationship Id="rId9" Type="http://schemas.openxmlformats.org/officeDocument/2006/relationships/image" Target="../media/image4.png"/><Relationship Id="rId10"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tags" Target="../tags/tag196.xml"/><Relationship Id="rId3" Type="http://schemas.openxmlformats.org/officeDocument/2006/relationships/tags" Target="../tags/tag197.xml"/><Relationship Id="rId4" Type="http://schemas.openxmlformats.org/officeDocument/2006/relationships/tags" Target="../tags/tag198.xml"/><Relationship Id="rId5" Type="http://schemas.openxmlformats.org/officeDocument/2006/relationships/slideLayout" Target="../slideLayouts/slideLayout7.xml"/><Relationship Id="rId6" Type="http://schemas.openxmlformats.org/officeDocument/2006/relationships/image" Target="../media/image1.png"/><Relationship Id="rId7" Type="http://schemas.openxmlformats.org/officeDocument/2006/relationships/image" Target="../media/image2.png"/><Relationship Id="rId8"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tags" Target="../tags/tag15.xml"/><Relationship Id="rId3" Type="http://schemas.openxmlformats.org/officeDocument/2006/relationships/tags" Target="../tags/tag16.xml"/><Relationship Id="rId4" Type="http://schemas.openxmlformats.org/officeDocument/2006/relationships/tags" Target="../tags/tag17.xml"/><Relationship Id="rId5" Type="http://schemas.openxmlformats.org/officeDocument/2006/relationships/tags" Target="../tags/tag18.xml"/><Relationship Id="rId6" Type="http://schemas.openxmlformats.org/officeDocument/2006/relationships/tags" Target="../tags/tag19.xml"/><Relationship Id="rId7" Type="http://schemas.openxmlformats.org/officeDocument/2006/relationships/tags" Target="../tags/tag20.xml"/><Relationship Id="rId8" Type="http://schemas.openxmlformats.org/officeDocument/2006/relationships/tags" Target="../tags/tag21.xml"/><Relationship Id="rId9" Type="http://schemas.openxmlformats.org/officeDocument/2006/relationships/tags" Target="../tags/tag22.xml"/><Relationship Id="rId10" Type="http://schemas.openxmlformats.org/officeDocument/2006/relationships/slideLayout" Target="../slideLayouts/slideLayout7.xml"/><Relationship Id="rId11" Type="http://schemas.openxmlformats.org/officeDocument/2006/relationships/image" Target="../media/image4.png"/><Relationship Id="rId1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tags" Target="../tags/tag24.xml"/><Relationship Id="rId3" Type="http://schemas.openxmlformats.org/officeDocument/2006/relationships/tags" Target="../tags/tag25.xml"/><Relationship Id="rId4" Type="http://schemas.openxmlformats.org/officeDocument/2006/relationships/tags" Target="../tags/tag26.xml"/><Relationship Id="rId5" Type="http://schemas.openxmlformats.org/officeDocument/2006/relationships/tags" Target="../tags/tag27.xml"/><Relationship Id="rId6" Type="http://schemas.openxmlformats.org/officeDocument/2006/relationships/tags" Target="../tags/tag28.xml"/><Relationship Id="rId7" Type="http://schemas.openxmlformats.org/officeDocument/2006/relationships/tags" Target="../tags/tag29.xml"/><Relationship Id="rId8" Type="http://schemas.openxmlformats.org/officeDocument/2006/relationships/tags" Target="../tags/tag30.xml"/><Relationship Id="rId9" Type="http://schemas.openxmlformats.org/officeDocument/2006/relationships/tags" Target="../tags/tag31.xml"/><Relationship Id="rId10" Type="http://schemas.openxmlformats.org/officeDocument/2006/relationships/tags" Target="../tags/tag32.xml"/><Relationship Id="rId11" Type="http://schemas.openxmlformats.org/officeDocument/2006/relationships/tags" Target="../tags/tag33.xml"/><Relationship Id="rId12" Type="http://schemas.openxmlformats.org/officeDocument/2006/relationships/slideLayout" Target="../slideLayouts/slideLayout7.xml"/><Relationship Id="rId13" Type="http://schemas.openxmlformats.org/officeDocument/2006/relationships/image" Target="../media/image4.png"/><Relationship Id="rId1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tags" Target="../tags/tag35.xml"/><Relationship Id="rId3" Type="http://schemas.openxmlformats.org/officeDocument/2006/relationships/tags" Target="../tags/tag36.xml"/><Relationship Id="rId4" Type="http://schemas.openxmlformats.org/officeDocument/2006/relationships/tags" Target="../tags/tag37.xml"/><Relationship Id="rId5" Type="http://schemas.openxmlformats.org/officeDocument/2006/relationships/tags" Target="../tags/tag38.xml"/><Relationship Id="rId6" Type="http://schemas.openxmlformats.org/officeDocument/2006/relationships/tags" Target="../tags/tag39.xml"/><Relationship Id="rId7" Type="http://schemas.openxmlformats.org/officeDocument/2006/relationships/tags" Target="../tags/tag40.xml"/><Relationship Id="rId8" Type="http://schemas.openxmlformats.org/officeDocument/2006/relationships/tags" Target="../tags/tag41.xml"/><Relationship Id="rId9" Type="http://schemas.openxmlformats.org/officeDocument/2006/relationships/tags" Target="../tags/tag42.xml"/><Relationship Id="rId10" Type="http://schemas.openxmlformats.org/officeDocument/2006/relationships/tags" Target="../tags/tag43.xml"/><Relationship Id="rId11" Type="http://schemas.openxmlformats.org/officeDocument/2006/relationships/tags" Target="../tags/tag44.xml"/><Relationship Id="rId12" Type="http://schemas.openxmlformats.org/officeDocument/2006/relationships/tags" Target="../tags/tag45.xml"/><Relationship Id="rId13" Type="http://schemas.openxmlformats.org/officeDocument/2006/relationships/tags" Target="../tags/tag46.xml"/><Relationship Id="rId14" Type="http://schemas.openxmlformats.org/officeDocument/2006/relationships/slideLayout" Target="../slideLayouts/slideLayout7.xml"/><Relationship Id="rId15" Type="http://schemas.openxmlformats.org/officeDocument/2006/relationships/notesSlide" Target="../notesSlides/notesSlide1.xml"/><Relationship Id="rId16" Type="http://schemas.openxmlformats.org/officeDocument/2006/relationships/image" Target="../media/image4.png"/><Relationship Id="rId17"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tags" Target="../tags/tag48.xml"/><Relationship Id="rId3" Type="http://schemas.openxmlformats.org/officeDocument/2006/relationships/tags" Target="../tags/tag49.xml"/><Relationship Id="rId4" Type="http://schemas.openxmlformats.org/officeDocument/2006/relationships/tags" Target="../tags/tag50.xml"/><Relationship Id="rId5" Type="http://schemas.openxmlformats.org/officeDocument/2006/relationships/tags" Target="../tags/tag51.xml"/><Relationship Id="rId6" Type="http://schemas.openxmlformats.org/officeDocument/2006/relationships/tags" Target="../tags/tag52.xml"/><Relationship Id="rId7" Type="http://schemas.openxmlformats.org/officeDocument/2006/relationships/tags" Target="../tags/tag53.xml"/><Relationship Id="rId8" Type="http://schemas.openxmlformats.org/officeDocument/2006/relationships/tags" Target="../tags/tag54.xml"/><Relationship Id="rId9" Type="http://schemas.openxmlformats.org/officeDocument/2006/relationships/tags" Target="../tags/tag55.xml"/><Relationship Id="rId10" Type="http://schemas.openxmlformats.org/officeDocument/2006/relationships/tags" Target="../tags/tag56.xml"/><Relationship Id="rId11" Type="http://schemas.openxmlformats.org/officeDocument/2006/relationships/tags" Target="../tags/tag57.xml"/><Relationship Id="rId12" Type="http://schemas.openxmlformats.org/officeDocument/2006/relationships/tags" Target="../tags/tag58.xml"/><Relationship Id="rId13" Type="http://schemas.openxmlformats.org/officeDocument/2006/relationships/tags" Target="../tags/tag59.xml"/><Relationship Id="rId14" Type="http://schemas.openxmlformats.org/officeDocument/2006/relationships/tags" Target="../tags/tag60.xml"/><Relationship Id="rId15" Type="http://schemas.openxmlformats.org/officeDocument/2006/relationships/tags" Target="../tags/tag61.xml"/><Relationship Id="rId16" Type="http://schemas.openxmlformats.org/officeDocument/2006/relationships/slideLayout" Target="../slideLayouts/slideLayout7.xml"/><Relationship Id="rId17" Type="http://schemas.openxmlformats.org/officeDocument/2006/relationships/image" Target="../media/image4.png"/><Relationship Id="rId18"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tags" Target="../tags/tag63.xml"/><Relationship Id="rId3" Type="http://schemas.openxmlformats.org/officeDocument/2006/relationships/tags" Target="../tags/tag64.xml"/><Relationship Id="rId4" Type="http://schemas.openxmlformats.org/officeDocument/2006/relationships/tags" Target="../tags/tag65.xml"/><Relationship Id="rId5" Type="http://schemas.openxmlformats.org/officeDocument/2006/relationships/tags" Target="../tags/tag66.xml"/><Relationship Id="rId6" Type="http://schemas.openxmlformats.org/officeDocument/2006/relationships/tags" Target="../tags/tag67.xml"/><Relationship Id="rId7" Type="http://schemas.openxmlformats.org/officeDocument/2006/relationships/tags" Target="../tags/tag68.xml"/><Relationship Id="rId8" Type="http://schemas.openxmlformats.org/officeDocument/2006/relationships/tags" Target="../tags/tag69.xml"/><Relationship Id="rId9" Type="http://schemas.openxmlformats.org/officeDocument/2006/relationships/tags" Target="../tags/tag70.xml"/><Relationship Id="rId10" Type="http://schemas.openxmlformats.org/officeDocument/2006/relationships/tags" Target="../tags/tag71.xml"/><Relationship Id="rId11" Type="http://schemas.openxmlformats.org/officeDocument/2006/relationships/tags" Target="../tags/tag72.xml"/><Relationship Id="rId12" Type="http://schemas.openxmlformats.org/officeDocument/2006/relationships/tags" Target="../tags/tag73.xml"/><Relationship Id="rId13" Type="http://schemas.openxmlformats.org/officeDocument/2006/relationships/tags" Target="../tags/tag74.xml"/><Relationship Id="rId14" Type="http://schemas.openxmlformats.org/officeDocument/2006/relationships/tags" Target="../tags/tag75.xml"/><Relationship Id="rId15" Type="http://schemas.openxmlformats.org/officeDocument/2006/relationships/tags" Target="../tags/tag76.xml"/><Relationship Id="rId16" Type="http://schemas.openxmlformats.org/officeDocument/2006/relationships/tags" Target="../tags/tag77.xml"/><Relationship Id="rId17" Type="http://schemas.openxmlformats.org/officeDocument/2006/relationships/tags" Target="../tags/tag78.xml"/><Relationship Id="rId18" Type="http://schemas.openxmlformats.org/officeDocument/2006/relationships/slideLayout" Target="../slideLayouts/slideLayout7.xml"/><Relationship Id="rId19" Type="http://schemas.openxmlformats.org/officeDocument/2006/relationships/image" Target="../media/image4.png"/><Relationship Id="rId20"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tags" Target="../tags/tag80.xml"/><Relationship Id="rId3" Type="http://schemas.openxmlformats.org/officeDocument/2006/relationships/tags" Target="../tags/tag81.xml"/><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tags" Target="../tags/tag83.xml"/><Relationship Id="rId3" Type="http://schemas.openxmlformats.org/officeDocument/2006/relationships/tags" Target="../tags/tag84.xml"/><Relationship Id="rId4" Type="http://schemas.openxmlformats.org/officeDocument/2006/relationships/tags" Target="../tags/tag85.xml"/><Relationship Id="rId5" Type="http://schemas.openxmlformats.org/officeDocument/2006/relationships/tags" Target="../tags/tag86.xml"/><Relationship Id="rId6" Type="http://schemas.openxmlformats.org/officeDocument/2006/relationships/slideLayout" Target="../slideLayouts/slideLayout7.xml"/><Relationship Id="rId7" Type="http://schemas.openxmlformats.org/officeDocument/2006/relationships/image" Target="../media/image6.png"/><Relationship Id="rId8"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7">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0">
                <a:srgbClr val="FFFFFF">
                  <a:alpha val="100000"/>
                </a:srgbClr>
              </a:gs>
              <a:gs pos="100000">
                <a:srgbClr val="00584E">
                  <a:alpha val="100000"/>
                </a:srgbClr>
              </a:gs>
              <a:gs pos="100000">
                <a:schemeClr val="accent1">
                  <a:lumMod val="40000"/>
                  <a:alpha val="65000"/>
                </a:schemeClr>
              </a:gs>
            </a:gsLst>
            <a:lin ang="132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917645" y="525040"/>
            <a:ext cx="7351975" cy="2711886"/>
          </a:xfrm>
          <a:prstGeom prst="rect">
            <a:avLst/>
          </a:prstGeom>
          <a:noFill/>
        </p:spPr>
        <p:txBody>
          <a:bodyPr wrap="square" lIns="0" tIns="0" rIns="0" bIns="0" rtlCol="0" anchor="b" anchorCtr="0">
            <a:normAutofit/>
          </a:bodyPr>
          <a:lstStyle/>
          <a:p>
            <a:pPr fontAlgn="ctr"/>
            <a:r>
              <a:rPr lang="zh-CN" altLang="en-US" sz="6600" b="1" dirty="0">
                <a:solidFill>
                  <a:srgbClr val="FFFFFF"/>
                </a:solidFill>
                <a:latin typeface="微软雅黑" panose="020B0503020204020204" pitchFamily="34" charset="-122"/>
                <a:ea typeface="微软雅黑" panose="020B0503020204020204" pitchFamily="34" charset="-122"/>
              </a:rPr>
              <a:t>科技改变商业未来</a:t>
            </a:r>
          </a:p>
        </p:txBody>
      </p:sp>
      <p:sp>
        <p:nvSpPr>
          <p:cNvPr id="18" name="副标题-翻译">
            <a:extLst>
              <a:ext uri="{FF2B5EF4-FFF2-40B4-BE49-F238E27FC236}">
                <a16:creationId xmlns:a16="http://schemas.microsoft.com/office/drawing/2014/main" id="{E43831D4-0CFE-5A91-4745-4AEEB25107B6}"/>
              </a:ext>
            </a:extLst>
          </p:cNvPr>
          <p:cNvSpPr txBox="1"/>
          <p:nvPr>
            <p:custDataLst>
              <p:tags r:id="rId3"/>
            </p:custDataLst>
          </p:nvPr>
        </p:nvSpPr>
        <p:spPr>
          <a:xfrm>
            <a:off x="917645" y="3277103"/>
            <a:ext cx="7351975" cy="953677"/>
          </a:xfrm>
          <a:prstGeom prst="rect">
            <a:avLst/>
          </a:prstGeom>
          <a:noFill/>
        </p:spPr>
        <p:txBody>
          <a:bodyPr wrap="square" lIns="0" tIns="0" rIns="0" bIns="0" rtlCol="0">
            <a:normAutofit/>
          </a:bodyPr>
          <a:lstStyle/>
          <a:p>
            <a:r>
              <a:rPr lang="zh-CN" altLang="en-US" dirty="0">
                <a:solidFill>
                  <a:srgbClr val="FFFFFF"/>
                </a:solidFill>
                <a:latin typeface="微软雅黑" panose="020B0503020204020204" pitchFamily="34" charset="-122"/>
                <a:ea typeface="微软雅黑" panose="020B0503020204020204" pitchFamily="34" charset="-122"/>
              </a:rPr>
              <a:t>副标题</a:t>
            </a:r>
          </a:p>
        </p:txBody>
      </p:sp>
      <p:sp>
        <p:nvSpPr>
          <p:cNvPr id="19" name="圆角矩形 10">
            <a:extLst>
              <a:ext uri="{FF2B5EF4-FFF2-40B4-BE49-F238E27FC236}">
                <a16:creationId xmlns:a16="http://schemas.microsoft.com/office/drawing/2014/main" id="{52B72AB2-3861-9B10-AF13-C1E52FD2E8F9}"/>
              </a:ext>
            </a:extLst>
          </p:cNvPr>
          <p:cNvSpPr/>
          <p:nvPr/>
        </p:nvSpPr>
        <p:spPr>
          <a:xfrm>
            <a:off x="8389303" y="3972865"/>
            <a:ext cx="3084901" cy="590687"/>
          </a:xfrm>
          <a:prstGeom prst="roundRect">
            <a:avLst>
              <a:gd name="adj" fmla="val 50000"/>
            </a:avLst>
          </a:prstGeom>
          <a:solidFill>
            <a:srgbClr val="00584E">
              <a:alpha val="10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4"/>
            </p:custDataLst>
          </p:nvPr>
        </p:nvSpPr>
        <p:spPr>
          <a:xfrm>
            <a:off x="8389300" y="3972864"/>
            <a:ext cx="2850365" cy="590689"/>
          </a:xfrm>
          <a:prstGeom prst="rect">
            <a:avLst/>
          </a:prstGeom>
          <a:solidFill>
            <a:srgbClr val="00584E">
              <a:alpha val="100000"/>
            </a:srgbClr>
          </a:solidFill>
          <a:ln>
            <a:noFill/>
          </a:ln>
        </p:spPr>
        <p:txBody>
          <a:bodyPr wrap="square" lIns="0" tIns="0" rIns="0" bIns="0" anchor="ctr">
            <a:normAutofit/>
          </a:bodyPr>
          <a:lstStyle/>
          <a:p>
            <a:pPr algn="ctr"/>
            <a:r>
              <a:rPr lang="zh-CN" altLang="en-US" b="1" dirty="0">
                <a:solidFill>
                  <a:srgbClr val="FFFFFF"/>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5"/>
            </p:custDataLst>
          </p:nvPr>
        </p:nvSpPr>
        <p:spPr>
          <a:xfrm>
            <a:off x="10223797" y="12920"/>
            <a:ext cx="1913980" cy="523695"/>
          </a:xfrm>
          <a:prstGeom prst="rect">
            <a:avLst/>
          </a:prstGeom>
          <a:noFill/>
        </p:spPr>
        <p:txBody>
          <a:bodyPr wrap="square" rtlCol="0" anchor="ctr">
            <a:normAutofit/>
          </a:bodyPr>
          <a:lstStyle/>
          <a:p>
            <a:pPr algn="r"/>
            <a:r>
              <a:rPr lang="en-US" altLang="zh-CN" sz="1400">
                <a:solidFill>
                  <a:srgbClr val="FFFFFF"/>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508922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pic>
        <p:nvPicPr>
          <p:cNvPr id="53" name="png素材2">
            <a:extLst>
              <a:ext uri="{FF2B5EF4-FFF2-40B4-BE49-F238E27FC236}">
                <a16:creationId xmlns:a16="http://schemas.microsoft.com/office/drawing/2014/main" id="{9EEBE9E3-4CDE-A289-0A67-AEF4FC6A40B6}"/>
              </a:ext>
            </a:extLst>
          </p:cNvPr>
          <p:cNvPicPr>
            <a:picLocks noChangeAspect="1"/>
          </p:cNvPicPr>
          <p:nvPr/>
        </p:nvPicPr>
        <p:blipFill>
          <a:blip r:embed="rId1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44" name="png素材">
            <a:extLst>
              <a:ext uri="{FF2B5EF4-FFF2-40B4-BE49-F238E27FC236}">
                <a16:creationId xmlns:a16="http://schemas.microsoft.com/office/drawing/2014/main" id="{E937563F-366A-81A9-82DA-51162F454A58}"/>
              </a:ext>
            </a:extLst>
          </p:cNvPr>
          <p:cNvPicPr>
            <a:picLocks noChangeAspect="1"/>
          </p:cNvPicPr>
          <p:nvPr/>
        </p:nvPicPr>
        <p:blipFill>
          <a:blip r:embed="rId1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1" name="矩形 40">
            <a:extLst>
              <a:ext uri="{FF2B5EF4-FFF2-40B4-BE49-F238E27FC236}">
                <a16:creationId xmlns:a16="http://schemas.microsoft.com/office/drawing/2014/main" id="{B0C48AA9-41F4-3FA7-7012-1EED873A0447}"/>
              </a:ext>
            </a:extLst>
          </p:cNvPr>
          <p:cNvSpPr/>
          <p:nvPr/>
        </p:nvSpPr>
        <p:spPr>
          <a:xfrm>
            <a:off x="-1" y="0"/>
            <a:ext cx="12192001" cy="6858000"/>
          </a:xfrm>
          <a:prstGeom prst="rect">
            <a:avLst/>
          </a:pr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FE4E49E1-A9FE-2334-8773-2BB25267C05A}"/>
              </a:ext>
            </a:extLst>
          </p:cNvPr>
          <p:cNvGrpSpPr/>
          <p:nvPr/>
        </p:nvGrpSpPr>
        <p:grpSpPr>
          <a:xfrm>
            <a:off x="4169034" y="1103807"/>
            <a:ext cx="3853932" cy="3853920"/>
            <a:chOff x="3925805" y="696159"/>
            <a:chExt cx="4345138" cy="4345124"/>
          </a:xfrm>
        </p:grpSpPr>
        <p:sp>
          <p:nvSpPr>
            <p:cNvPr id="4" name="弧形 3"/>
            <p:cNvSpPr/>
            <p:nvPr/>
          </p:nvSpPr>
          <p:spPr>
            <a:xfrm>
              <a:off x="4397628" y="1167981"/>
              <a:ext cx="3401492" cy="3401480"/>
            </a:xfrm>
            <a:prstGeom prst="arc">
              <a:avLst>
                <a:gd name="adj1" fmla="val 8828031"/>
                <a:gd name="adj2" fmla="val 0"/>
              </a:avLst>
            </a:prstGeom>
            <a:solidFill>
              <a:srgbClr val="00584E">
                <a:alpha val="100000"/>
              </a:srgbClr>
            </a:solidFill>
            <a:ln w="9525">
              <a:gradFill>
                <a:gsLst>
                  <a:gs pos="0">
                    <a:schemeClr val="accent1"/>
                  </a:gs>
                  <a:gs pos="100000">
                    <a:schemeClr val="accent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j-ea"/>
                <a:ea typeface="+mj-ea"/>
              </a:endParaRPr>
            </a:p>
          </p:txBody>
        </p:sp>
        <p:sp>
          <p:nvSpPr>
            <p:cNvPr id="5" name="椭圆 4"/>
            <p:cNvSpPr/>
            <p:nvPr/>
          </p:nvSpPr>
          <p:spPr>
            <a:xfrm>
              <a:off x="3925805" y="696159"/>
              <a:ext cx="4345138" cy="4345124"/>
            </a:xfrm>
            <a:prstGeom prst="ellipse">
              <a:avLst/>
            </a:prstGeom>
            <a:solidFill>
              <a:srgbClr val="00584E">
                <a:alpha val="100000"/>
              </a:srgbClr>
            </a:solidFill>
            <a:ln w="3175">
              <a:solidFill>
                <a:schemeClr val="accent1">
                  <a:alpha val="36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nvGrpSpPr>
            <p:cNvPr id="6" name="组合 5"/>
            <p:cNvGrpSpPr/>
            <p:nvPr/>
          </p:nvGrpSpPr>
          <p:grpSpPr>
            <a:xfrm>
              <a:off x="4083468" y="853821"/>
              <a:ext cx="4029810" cy="4029802"/>
              <a:chOff x="4729711" y="1561260"/>
              <a:chExt cx="2732578" cy="2732571"/>
            </a:xfrm>
          </p:grpSpPr>
          <p:sp>
            <p:nvSpPr>
              <p:cNvPr id="7" name="弧形 6"/>
              <p:cNvSpPr/>
              <p:nvPr/>
            </p:nvSpPr>
            <p:spPr>
              <a:xfrm>
                <a:off x="4802822" y="1634370"/>
                <a:ext cx="2586355" cy="2586349"/>
              </a:xfrm>
              <a:prstGeom prst="arc">
                <a:avLst>
                  <a:gd name="adj1" fmla="val 16198173"/>
                  <a:gd name="adj2" fmla="val 5294535"/>
                </a:avLst>
              </a:prstGeom>
              <a:ln w="9525">
                <a:gradFill>
                  <a:gsLst>
                    <a:gs pos="0">
                      <a:schemeClr val="accent1">
                        <a:alpha val="69000"/>
                      </a:schemeClr>
                    </a:gs>
                    <a:gs pos="92000">
                      <a:schemeClr val="accent1">
                        <a:alpha val="0"/>
                      </a:schemeClr>
                    </a:gs>
                  </a:gsLst>
                  <a:lin ang="5400000" scaled="1"/>
                </a:gra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8" name="椭圆 7"/>
              <p:cNvSpPr/>
              <p:nvPr/>
            </p:nvSpPr>
            <p:spPr>
              <a:xfrm>
                <a:off x="4729711" y="1561260"/>
                <a:ext cx="2732578" cy="2732571"/>
              </a:xfrm>
              <a:prstGeom prst="ellipse">
                <a:avLst/>
              </a:prstGeom>
              <a:ln w="95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9" name="弧形 8"/>
              <p:cNvSpPr/>
              <p:nvPr/>
            </p:nvSpPr>
            <p:spPr>
              <a:xfrm>
                <a:off x="4729711" y="1561260"/>
                <a:ext cx="2732578" cy="2732571"/>
              </a:xfrm>
              <a:prstGeom prst="arc">
                <a:avLst>
                  <a:gd name="adj1" fmla="val 17352492"/>
                  <a:gd name="adj2" fmla="val 18791981"/>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0" name="弧形 9"/>
              <p:cNvSpPr/>
              <p:nvPr/>
            </p:nvSpPr>
            <p:spPr>
              <a:xfrm>
                <a:off x="4729711" y="1561260"/>
                <a:ext cx="2732578" cy="2732571"/>
              </a:xfrm>
              <a:prstGeom prst="arc">
                <a:avLst>
                  <a:gd name="adj1" fmla="val 297837"/>
                  <a:gd name="adj2" fmla="val 1582619"/>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11" name="弧形 10"/>
              <p:cNvSpPr/>
              <p:nvPr/>
            </p:nvSpPr>
            <p:spPr>
              <a:xfrm>
                <a:off x="4729711" y="1561260"/>
                <a:ext cx="2732578" cy="2732571"/>
              </a:xfrm>
              <a:prstGeom prst="arc">
                <a:avLst>
                  <a:gd name="adj1" fmla="val 6187996"/>
                  <a:gd name="adj2" fmla="val 8083446"/>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grpSp>
      </p:grpSp>
      <p:cxnSp>
        <p:nvCxnSpPr>
          <p:cNvPr id="12" name="直接连接符 11"/>
          <p:cNvCxnSpPr/>
          <p:nvPr/>
        </p:nvCxnSpPr>
        <p:spPr>
          <a:xfrm flipH="1">
            <a:off x="3875928" y="4134775"/>
            <a:ext cx="1883849" cy="425501"/>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3" name="直接连接符 12"/>
          <p:cNvCxnSpPr/>
          <p:nvPr/>
        </p:nvCxnSpPr>
        <p:spPr>
          <a:xfrm>
            <a:off x="6432224" y="4134775"/>
            <a:ext cx="1678680" cy="431482"/>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14" name="直接连接符 13"/>
          <p:cNvCxnSpPr/>
          <p:nvPr/>
        </p:nvCxnSpPr>
        <p:spPr>
          <a:xfrm flipV="1">
            <a:off x="6432930"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5" name="直接连接符 14"/>
          <p:cNvCxnSpPr/>
          <p:nvPr/>
        </p:nvCxnSpPr>
        <p:spPr>
          <a:xfrm flipV="1">
            <a:off x="4958366"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6" name="直接连接符 15"/>
          <p:cNvCxnSpPr/>
          <p:nvPr/>
        </p:nvCxnSpPr>
        <p:spPr>
          <a:xfrm flipH="1" flipV="1">
            <a:off x="2928949" y="1652885"/>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tileRect/>
            </a:gradFill>
            <a:prstDash val="solid"/>
            <a:round/>
            <a:headEnd w="lg" len="lg"/>
            <a:tailEnd type="none"/>
          </a:ln>
          <a:effectLst/>
        </p:spPr>
      </p:cxnSp>
      <p:cxnSp>
        <p:nvCxnSpPr>
          <p:cNvPr id="17" name="直接连接符 16"/>
          <p:cNvCxnSpPr/>
          <p:nvPr/>
        </p:nvCxnSpPr>
        <p:spPr>
          <a:xfrm flipH="1" flipV="1">
            <a:off x="1081873" y="2211292"/>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tileRect/>
            </a:gradFill>
            <a:prstDash val="solid"/>
            <a:round/>
            <a:headEnd w="lg" len="lg"/>
            <a:tailEnd type="none"/>
          </a:ln>
          <a:effectLst/>
        </p:spPr>
      </p:cxnSp>
      <p:cxnSp>
        <p:nvCxnSpPr>
          <p:cNvPr id="18" name="直接连接符 17"/>
          <p:cNvCxnSpPr/>
          <p:nvPr/>
        </p:nvCxnSpPr>
        <p:spPr>
          <a:xfrm flipH="1">
            <a:off x="1011166" y="3663915"/>
            <a:ext cx="5486569" cy="645328"/>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19" name="直接连接符 18"/>
          <p:cNvCxnSpPr/>
          <p:nvPr/>
        </p:nvCxnSpPr>
        <p:spPr>
          <a:xfrm>
            <a:off x="5694266" y="3663915"/>
            <a:ext cx="5241515" cy="272717"/>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tileRect/>
            </a:gradFill>
            <a:prstDash val="solid"/>
            <a:round/>
            <a:headEnd w="lg" len="lg"/>
            <a:tailEnd type="none"/>
          </a:ln>
          <a:effectLst/>
        </p:spPr>
      </p:cxnSp>
      <p:cxnSp>
        <p:nvCxnSpPr>
          <p:cNvPr id="20" name="直接连接符 19"/>
          <p:cNvCxnSpPr/>
          <p:nvPr/>
        </p:nvCxnSpPr>
        <p:spPr>
          <a:xfrm flipH="1">
            <a:off x="3065641"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cxnSp>
        <p:nvCxnSpPr>
          <p:cNvPr id="21" name="直接连接符 20"/>
          <p:cNvCxnSpPr/>
          <p:nvPr/>
        </p:nvCxnSpPr>
        <p:spPr>
          <a:xfrm>
            <a:off x="6858616" y="3654806"/>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headEnd w="lg" len="lg"/>
            <a:tailEnd type="none"/>
          </a:ln>
          <a:effectLst/>
        </p:spPr>
      </p:cxnSp>
      <p:sp>
        <p:nvSpPr>
          <p:cNvPr id="22" name="椭圆 21"/>
          <p:cNvSpPr/>
          <p:nvPr/>
        </p:nvSpPr>
        <p:spPr>
          <a:xfrm>
            <a:off x="2069158" y="2673841"/>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4" name="椭圆 23"/>
          <p:cNvSpPr/>
          <p:nvPr/>
        </p:nvSpPr>
        <p:spPr>
          <a:xfrm>
            <a:off x="8395146" y="4169717"/>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26" name="椭圆 25"/>
          <p:cNvSpPr/>
          <p:nvPr/>
        </p:nvSpPr>
        <p:spPr>
          <a:xfrm>
            <a:off x="9204142" y="2664897"/>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28" name="直接连接符 27"/>
          <p:cNvCxnSpPr/>
          <p:nvPr/>
        </p:nvCxnSpPr>
        <p:spPr>
          <a:xfrm>
            <a:off x="6096000" y="4839291"/>
            <a:ext cx="0" cy="1091771"/>
          </a:xfrm>
          <a:prstGeom prst="line">
            <a:avLst/>
          </a:prstGeom>
          <a:noFill/>
          <a:ln w="12700" cap="rnd" cmpd="sng" algn="ctr">
            <a:gradFill>
              <a:gsLst>
                <a:gs pos="38000">
                  <a:schemeClr val="accent1">
                    <a:alpha val="0"/>
                  </a:schemeClr>
                </a:gs>
                <a:gs pos="100000">
                  <a:schemeClr val="accent1">
                    <a:alpha val="50000"/>
                  </a:schemeClr>
                </a:gs>
              </a:gsLst>
              <a:lin ang="5400000" scaled="1"/>
            </a:gradFill>
            <a:prstDash val="solid"/>
            <a:round/>
            <a:headEnd w="lg" len="lg"/>
            <a:tailEnd type="none"/>
          </a:ln>
          <a:effectLst/>
        </p:spPr>
      </p:cxnSp>
      <p:sp>
        <p:nvSpPr>
          <p:cNvPr id="35" name="椭圆 34"/>
          <p:cNvSpPr/>
          <p:nvPr/>
        </p:nvSpPr>
        <p:spPr>
          <a:xfrm>
            <a:off x="7137542" y="5443619"/>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7" name="椭圆 36"/>
          <p:cNvSpPr/>
          <p:nvPr/>
        </p:nvSpPr>
        <p:spPr>
          <a:xfrm>
            <a:off x="4135758" y="5443619"/>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sp>
        <p:nvSpPr>
          <p:cNvPr id="39" name="椭圆 38"/>
          <p:cNvSpPr/>
          <p:nvPr/>
        </p:nvSpPr>
        <p:spPr>
          <a:xfrm>
            <a:off x="2742374" y="4169717"/>
            <a:ext cx="918700" cy="918700"/>
          </a:xfrm>
          <a:prstGeom prst="ellipse">
            <a:avLst/>
          </a:prstGeom>
          <a:solidFill>
            <a:srgbClr val="00BCA7">
              <a:alpha val="10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mj-ea"/>
              <a:ea typeface="+mj-ea"/>
            </a:endParaRPr>
          </a:p>
        </p:txBody>
      </p:sp>
      <p:cxnSp>
        <p:nvCxnSpPr>
          <p:cNvPr id="42" name="直接连接符 41"/>
          <p:cNvCxnSpPr/>
          <p:nvPr/>
        </p:nvCxnSpPr>
        <p:spPr>
          <a:xfrm>
            <a:off x="6188928"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cxnSp>
        <p:nvCxnSpPr>
          <p:cNvPr id="43" name="直接连接符 42"/>
          <p:cNvCxnSpPr/>
          <p:nvPr/>
        </p:nvCxnSpPr>
        <p:spPr>
          <a:xfrm flipH="1">
            <a:off x="4874994" y="4351848"/>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headEnd w="lg" len="lg"/>
            <a:tailEnd type="none"/>
          </a:ln>
          <a:effectLst/>
        </p:spPr>
      </p:cxnSp>
      <p:sp>
        <p:nvSpPr>
          <p:cNvPr id="45" name="副标题-简述"/>
          <p:cNvSpPr txBox="1"/>
          <p:nvPr>
            <p:custDataLst>
              <p:tags r:id="rId2"/>
            </p:custDataLst>
          </p:nvPr>
        </p:nvSpPr>
        <p:spPr>
          <a:xfrm>
            <a:off x="4445665" y="2121189"/>
            <a:ext cx="3300668" cy="1946722"/>
          </a:xfrm>
          <a:prstGeom prst="rect">
            <a:avLst/>
          </a:prstGeom>
          <a:noFill/>
        </p:spPr>
        <p:txBody>
          <a:bodyPr wrap="square" rtlCol="0" anchor="ctr" anchorCtr="0">
            <a:normAutofit/>
          </a:bodyPr>
          <a:lstStyle/>
          <a:p>
            <a:pPr marL="0" marR="0" lvl="0" algn="ctr" defTabSz="914400" rtl="0" eaLnBrk="1" fontAlgn="auto" latinLnBrk="0" hangingPunct="1">
              <a:lnSpc>
                <a:spcPct val="120000"/>
              </a:lnSpc>
              <a:spcBef>
                <a:spcPts val="0"/>
              </a:spcBef>
              <a:spcAft>
                <a:spcPts val="0"/>
              </a:spcAft>
              <a:buClrTx/>
              <a:buSzTx/>
              <a:buFontTx/>
              <a:buNone/>
              <a:defRPr/>
            </a:pPr>
            <a:r>
              <a:rPr lang="zh-CN" altLang="en-US" sz="3200" b="1" noProof="0" dirty="0">
                <a:ln>
                  <a:noFill/>
                </a:ln>
                <a:solidFill>
                  <a:srgbClr val="00BCA7"/>
                </a:solidFill>
                <a:effectLst/>
                <a:uLnTx/>
                <a:uFillTx/>
                <a:latin typeface="+mj-ea"/>
                <a:ea typeface="+mj-ea"/>
                <a:cs typeface="微软雅黑" panose="020B0503020204020204" charset="-122"/>
                <a:sym typeface="思源黑体 CN" panose="020B0500000000000000" pitchFamily="34" charset="-122"/>
              </a:rPr>
              <a:t>科技发展背景下，人类社会正迈向一个崭新的时代</a:t>
            </a:r>
            <a:endParaRPr lang="zh-CN" altLang="en-US" sz="3200" b="1" dirty="0">
              <a:solidFill>
                <a:schemeClr val="accent1"/>
              </a:solidFill>
              <a:latin typeface="+mj-ea"/>
              <a:ea typeface="+mj-ea"/>
              <a:cs typeface="微软雅黑" panose="020B0503020204020204" charset="-122"/>
              <a:sym typeface="思源黑体 CN" panose="020B0500000000000000" pitchFamily="34" charset="-122"/>
            </a:endParaRPr>
          </a:p>
        </p:txBody>
      </p:sp>
      <p:sp>
        <p:nvSpPr>
          <p:cNvPr id="46" name="关键词2"/>
          <p:cNvSpPr txBox="1"/>
          <p:nvPr>
            <p:custDataLst>
              <p:tags r:id="rId3"/>
            </p:custDataLst>
          </p:nvPr>
        </p:nvSpPr>
        <p:spPr>
          <a:xfrm flipH="1">
            <a:off x="336577" y="4451016"/>
            <a:ext cx="2339954"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FFFFFF"/>
                </a:solidFill>
                <a:effectLst/>
                <a:uLnTx/>
                <a:uFillTx/>
                <a:latin typeface="+mj-ea"/>
                <a:ea typeface="+mj-ea"/>
                <a:cs typeface="+mn-cs"/>
              </a:rPr>
              <a:t> 人工智能</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7" name="关键词1"/>
          <p:cNvSpPr txBox="1"/>
          <p:nvPr>
            <p:custDataLst>
              <p:tags r:id="rId4"/>
            </p:custDataLst>
          </p:nvPr>
        </p:nvSpPr>
        <p:spPr>
          <a:xfrm>
            <a:off x="336577" y="2879667"/>
            <a:ext cx="1656437"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FFFFFF"/>
                </a:solidFill>
                <a:effectLst/>
                <a:uLnTx/>
                <a:uFillTx/>
                <a:latin typeface="Roboto Regular"/>
                <a:ea typeface="思源黑体 CN Regular" panose="020B0500000000000000" charset="-122"/>
                <a:cs typeface="+mn-cs"/>
              </a:rPr>
              <a:t> 科技发展</a:t>
            </a:r>
            <a:endParaRPr kumimoji="0" lang="zh-CN" altLang="en-US" sz="1800" i="0" u="none" strike="noStrike" kern="1200" cap="none" spc="0" normalizeH="0" baseline="0" noProof="0" dirty="0">
              <a:ln>
                <a:noFill/>
              </a:ln>
              <a:effectLst/>
              <a:uLnTx/>
              <a:uFillTx/>
              <a:latin typeface="Roboto Regular"/>
              <a:ea typeface="思源黑体 CN Regular" panose="020B0500000000000000" charset="-122"/>
              <a:cs typeface="+mn-cs"/>
            </a:endParaRPr>
          </a:p>
        </p:txBody>
      </p:sp>
      <p:sp>
        <p:nvSpPr>
          <p:cNvPr id="48" name="关键词3"/>
          <p:cNvSpPr txBox="1"/>
          <p:nvPr>
            <p:custDataLst>
              <p:tags r:id="rId5"/>
            </p:custDataLst>
          </p:nvPr>
        </p:nvSpPr>
        <p:spPr>
          <a:xfrm>
            <a:off x="8176636" y="5718721"/>
            <a:ext cx="2396987"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FFFFFF"/>
                </a:solidFill>
                <a:effectLst/>
                <a:uLnTx/>
                <a:uFillTx/>
                <a:latin typeface="+mj-ea"/>
                <a:ea typeface="+mj-ea"/>
                <a:cs typeface="+mn-cs"/>
              </a:rPr>
              <a:t> 大数据</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49" name="关键词4"/>
          <p:cNvSpPr txBox="1"/>
          <p:nvPr>
            <p:custDataLst>
              <p:tags r:id="rId6"/>
            </p:custDataLst>
          </p:nvPr>
        </p:nvSpPr>
        <p:spPr>
          <a:xfrm>
            <a:off x="10194237" y="2805879"/>
            <a:ext cx="1656438"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FFFFFF"/>
                </a:solidFill>
                <a:effectLst/>
                <a:uLnTx/>
                <a:uFillTx/>
                <a:latin typeface="+mj-ea"/>
                <a:ea typeface="+mj-ea"/>
                <a:cs typeface="+mn-cs"/>
              </a:rPr>
              <a:t> 云计算</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0" name="关键词5"/>
          <p:cNvSpPr txBox="1"/>
          <p:nvPr>
            <p:custDataLst>
              <p:tags r:id="rId7"/>
            </p:custDataLst>
          </p:nvPr>
        </p:nvSpPr>
        <p:spPr>
          <a:xfrm>
            <a:off x="1618377" y="5761736"/>
            <a:ext cx="2396986" cy="424682"/>
          </a:xfrm>
          <a:prstGeom prst="rect">
            <a:avLst/>
          </a:prstGeom>
          <a:noFill/>
        </p:spPr>
        <p:txBody>
          <a:bodyPr wrap="square" anchor="ctr">
            <a:norm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FFFFFF"/>
                </a:solidFill>
                <a:effectLst/>
                <a:uLnTx/>
                <a:uFillTx/>
                <a:latin typeface="+mj-ea"/>
                <a:ea typeface="+mj-ea"/>
                <a:cs typeface="+mn-cs"/>
              </a:rPr>
              <a:t> 物联网</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51" name="关键词6"/>
          <p:cNvSpPr txBox="1"/>
          <p:nvPr>
            <p:custDataLst>
              <p:tags r:id="rId8"/>
            </p:custDataLst>
          </p:nvPr>
        </p:nvSpPr>
        <p:spPr>
          <a:xfrm>
            <a:off x="9453687" y="4397646"/>
            <a:ext cx="2396987" cy="424682"/>
          </a:xfrm>
          <a:prstGeom prst="rect">
            <a:avLst/>
          </a:prstGeom>
          <a:noFill/>
        </p:spPr>
        <p:txBody>
          <a:bodyPr wrap="square" anchor="ctr">
            <a:norm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i="0" u="none" strike="noStrike" kern="1200" cap="none" spc="0" normalizeH="0" baseline="0" noProof="0">
                <a:ln>
                  <a:noFill/>
                </a:ln>
                <a:solidFill>
                  <a:srgbClr val="FFFFFF"/>
                </a:solidFill>
                <a:effectLst/>
                <a:uLnTx/>
                <a:uFillTx/>
                <a:latin typeface="+mj-ea"/>
                <a:ea typeface="+mj-ea"/>
                <a:cs typeface="+mn-cs"/>
              </a:rPr>
              <a:t> 全球化</a:t>
            </a:r>
            <a:endParaRPr kumimoji="0" lang="zh-CN" altLang="en-US" sz="1800" i="0" u="none" strike="noStrike" kern="1200" cap="none" spc="0" normalizeH="0" baseline="0" noProof="0" dirty="0">
              <a:ln>
                <a:noFill/>
              </a:ln>
              <a:effectLst/>
              <a:uLnTx/>
              <a:uFillTx/>
              <a:latin typeface="+mj-ea"/>
              <a:ea typeface="+mj-ea"/>
              <a:cs typeface="+mn-cs"/>
            </a:endParaRPr>
          </a:p>
        </p:txBody>
      </p:sp>
      <p:sp>
        <p:nvSpPr>
          <p:cNvPr id="3" name="标题">
            <a:extLst>
              <a:ext uri="{FF2B5EF4-FFF2-40B4-BE49-F238E27FC236}">
                <a16:creationId xmlns:a16="http://schemas.microsoft.com/office/drawing/2014/main" id="{903DA59E-D1C8-A6B8-A9DB-E0A74A65CEE3}"/>
              </a:ext>
            </a:extLst>
          </p:cNvPr>
          <p:cNvSpPr txBox="1"/>
          <p:nvPr>
            <p:custDataLst>
              <p:tags r:id="rId9"/>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科技发展背景</a:t>
            </a:r>
            <a:endParaRPr lang="zh-CN" altLang="en-US" sz="3200" b="1" dirty="0">
              <a:latin typeface="+mj-ea"/>
              <a:ea typeface="+mj-ea"/>
              <a:cs typeface="微软雅黑" panose="020B0503020204020204" charset="-122"/>
              <a:sym typeface="思源黑体 CN" panose="020B0500000000000000" pitchFamily="34" charset="-122"/>
            </a:endParaRPr>
          </a:p>
        </p:txBody>
      </p:sp>
      <p:pic>
        <p:nvPicPr>
          <p:cNvPr id="25" name="图形 24">
            <a:extLst>
              <a:ext uri="{FF2B5EF4-FFF2-40B4-BE49-F238E27FC236}">
                <a16:creationId xmlns:a16="http://schemas.microsoft.com/office/drawing/2014/main" id="{FBCC1FA6-605B-5865-688B-156FF947F9EA}"/>
              </a:ext>
            </a:extLst>
          </p:cNvPr>
          <p:cNvPicPr>
            <a:picLocks/>
          </p:cNvPicPr>
          <p:nvPr>
            <p:custDataLst>
              <p:tags r:id="rId10"/>
            </p:custDataLst>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305209" y="2879667"/>
            <a:ext cx="446599" cy="437600"/>
          </a:xfrm>
          <a:prstGeom prst="rect">
            <a:avLst/>
          </a:prstGeom>
        </p:spPr>
      </p:pic>
      <p:pic>
        <p:nvPicPr>
          <p:cNvPr id="29" name="图形 28">
            <a:extLst>
              <a:ext uri="{FF2B5EF4-FFF2-40B4-BE49-F238E27FC236}">
                <a16:creationId xmlns:a16="http://schemas.microsoft.com/office/drawing/2014/main" id="{B148C964-DF1B-680E-F732-EE5CDF267C27}"/>
              </a:ext>
            </a:extLst>
          </p:cNvPr>
          <p:cNvPicPr>
            <a:picLocks/>
          </p:cNvPicPr>
          <p:nvPr>
            <p:custDataLst>
              <p:tags r:id="rId11"/>
            </p:custDataLst>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978425" y="4410267"/>
            <a:ext cx="446599" cy="437600"/>
          </a:xfrm>
          <a:prstGeom prst="rect">
            <a:avLst/>
          </a:prstGeom>
        </p:spPr>
      </p:pic>
      <p:pic>
        <p:nvPicPr>
          <p:cNvPr id="31" name="图形 30">
            <a:extLst>
              <a:ext uri="{FF2B5EF4-FFF2-40B4-BE49-F238E27FC236}">
                <a16:creationId xmlns:a16="http://schemas.microsoft.com/office/drawing/2014/main" id="{F6A8182E-DB8A-BA36-8D48-81B2FD670631}"/>
              </a:ext>
            </a:extLst>
          </p:cNvPr>
          <p:cNvPicPr>
            <a:picLocks/>
          </p:cNvPicPr>
          <p:nvPr>
            <p:custDataLst>
              <p:tags r:id="rId12"/>
            </p:custDataLst>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4371809" y="5684169"/>
            <a:ext cx="446599" cy="437600"/>
          </a:xfrm>
          <a:prstGeom prst="rect">
            <a:avLst/>
          </a:prstGeom>
        </p:spPr>
      </p:pic>
      <p:pic>
        <p:nvPicPr>
          <p:cNvPr id="33" name="图形 32">
            <a:extLst>
              <a:ext uri="{FF2B5EF4-FFF2-40B4-BE49-F238E27FC236}">
                <a16:creationId xmlns:a16="http://schemas.microsoft.com/office/drawing/2014/main" id="{99F4186D-7CBC-3B56-33E7-C424F316E887}"/>
              </a:ext>
            </a:extLst>
          </p:cNvPr>
          <p:cNvPicPr>
            <a:picLocks/>
          </p:cNvPicPr>
          <p:nvPr>
            <p:custDataLst>
              <p:tags r:id="rId13"/>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7373593" y="5684169"/>
            <a:ext cx="446599" cy="437600"/>
          </a:xfrm>
          <a:prstGeom prst="rect">
            <a:avLst/>
          </a:prstGeom>
        </p:spPr>
      </p:pic>
      <p:pic>
        <p:nvPicPr>
          <p:cNvPr id="36" name="图形 35">
            <a:extLst>
              <a:ext uri="{FF2B5EF4-FFF2-40B4-BE49-F238E27FC236}">
                <a16:creationId xmlns:a16="http://schemas.microsoft.com/office/drawing/2014/main" id="{4B46B33D-D3EA-93E4-0B64-7BCDA3B407FD}"/>
              </a:ext>
            </a:extLst>
          </p:cNvPr>
          <p:cNvPicPr>
            <a:picLocks/>
          </p:cNvPicPr>
          <p:nvPr>
            <p:custDataLst>
              <p:tags r:id="rId14"/>
            </p:custDataLst>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8631197" y="4410267"/>
            <a:ext cx="446599" cy="437600"/>
          </a:xfrm>
          <a:prstGeom prst="rect">
            <a:avLst/>
          </a:prstGeom>
        </p:spPr>
      </p:pic>
      <p:pic>
        <p:nvPicPr>
          <p:cNvPr id="40" name="图形 39">
            <a:extLst>
              <a:ext uri="{FF2B5EF4-FFF2-40B4-BE49-F238E27FC236}">
                <a16:creationId xmlns:a16="http://schemas.microsoft.com/office/drawing/2014/main" id="{2F9B2526-2ED9-5060-78B0-D6E793BBB249}"/>
              </a:ext>
            </a:extLst>
          </p:cNvPr>
          <p:cNvPicPr>
            <a:picLocks/>
          </p:cNvPicPr>
          <p:nvPr>
            <p:custDataLst>
              <p:tags r:id="rId15"/>
            </p:custDataLst>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9440193" y="2905447"/>
            <a:ext cx="446599" cy="4376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44"/>
                                        </p:tgtEl>
                                        <p:attrNameLst>
                                          <p:attrName>style.visibility</p:attrName>
                                        </p:attrNameLst>
                                      </p:cBhvr>
                                      <p:to>
                                        <p:strVal val="visible"/>
                                      </p:to>
                                    </p:set>
                                    <p:anim to="" calcmode="lin" valueType="num">
                                      <p:cBhvr>
                                        <p:cTn id="7" dur="500" fill="hold">
                                          <p:stCondLst>
                                            <p:cond delay="0"/>
                                          </p:stCondLst>
                                        </p:cTn>
                                        <p:tgtEl>
                                          <p:spTgt spid="4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4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44"/>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44"/>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44"/>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53"/>
                                        </p:tgtEl>
                                        <p:attrNameLst>
                                          <p:attrName>style.visibility</p:attrName>
                                        </p:attrNameLst>
                                      </p:cBhvr>
                                      <p:to>
                                        <p:strVal val="visible"/>
                                      </p:to>
                                    </p:set>
                                    <p:anim to="" calcmode="lin" valueType="num">
                                      <p:cBhvr>
                                        <p:cTn id="14" dur="500" fill="hold">
                                          <p:stCondLst>
                                            <p:cond delay="0"/>
                                          </p:stCondLst>
                                        </p:cTn>
                                        <p:tgtEl>
                                          <p:spTgt spid="5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5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5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5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5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2E103254-E189-A79A-3E30-259FB4208D29}"/>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a:extLst>
              <a:ext uri="{FF2B5EF4-FFF2-40B4-BE49-F238E27FC236}">
                <a16:creationId xmlns:a16="http://schemas.microsoft.com/office/drawing/2014/main" id="{CC25A6A2-C3F9-3C41-4F93-E25EDD5AC2ED}"/>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rgbClr val="FFFFFF">
                  <a:alpha val="100000"/>
                </a:srgbClr>
              </a:gs>
              <a:gs pos="100000">
                <a:srgbClr val="00584E">
                  <a:alpha val="100000"/>
                </a:srgbClr>
              </a:gs>
            </a:gsLst>
            <a:path path="shap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8" name="任意多边形: 形状 7">
            <a:extLst>
              <a:ext uri="{FF2B5EF4-FFF2-40B4-BE49-F238E27FC236}">
                <a16:creationId xmlns:a16="http://schemas.microsoft.com/office/drawing/2014/main" id="{3DD16A4E-A29E-C617-646F-11AE3F069908}"/>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rgbClr val="FFFFFF">
                  <a:alpha val="100000"/>
                </a:srgbClr>
              </a:gs>
              <a:gs pos="100000">
                <a:srgbClr val="00584E">
                  <a:alpha val="100000"/>
                </a:srgbClr>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2B89314D-00EE-1EB9-DEB5-C4C0362EFDCD}"/>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 name="任意多边形: 形状 5">
            <a:extLst>
              <a:ext uri="{FF2B5EF4-FFF2-40B4-BE49-F238E27FC236}">
                <a16:creationId xmlns:a16="http://schemas.microsoft.com/office/drawing/2014/main" id="{D9D56249-279F-EE14-E8AF-D2C6FF66AF1D}"/>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rgbClr val="FFFFFF">
                  <a:alpha val="100000"/>
                </a:srgbClr>
              </a:gs>
              <a:gs pos="100000">
                <a:srgbClr val="00584E">
                  <a:alpha val="100000"/>
                </a:srgbClr>
              </a:gs>
            </a:gsLst>
            <a:lin ang="5400000" scaled="0"/>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4">
            <a:extLst>
              <a:ext uri="{FF2B5EF4-FFF2-40B4-BE49-F238E27FC236}">
                <a16:creationId xmlns:a16="http://schemas.microsoft.com/office/drawing/2014/main" id="{25DC7269-113F-D721-329A-7622D1561A7F}"/>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rgbClr val="FFFFFF">
                  <a:alpha val="100000"/>
                </a:srgbClr>
              </a:gs>
              <a:gs pos="100000">
                <a:srgbClr val="00584E">
                  <a:alpha val="100000"/>
                </a:srgb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18497136-1861-A1D5-995C-143F71B59B00}"/>
              </a:ext>
            </a:extLst>
          </p:cNvPr>
          <p:cNvSpPr/>
          <p:nvPr/>
        </p:nvSpPr>
        <p:spPr>
          <a:xfrm>
            <a:off x="-1" y="0"/>
            <a:ext cx="12192001" cy="6858000"/>
          </a:xfrm>
          <a:prstGeom prst="rect">
            <a:avLst/>
          </a:pr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图片"/>
          <p:cNvSpPr/>
          <p:nvPr>
            <p:custDataLst>
              <p:tags r:id="rId2"/>
            </p:custDataLst>
          </p:nvPr>
        </p:nvSpPr>
        <p:spPr>
          <a:xfrm>
            <a:off x="0" y="3908505"/>
            <a:ext cx="12203512" cy="2949495"/>
          </a:xfrm>
          <a:prstGeom prst="rect">
            <a:avLst/>
          </a:prstGeom>
          <a:solidFill>
            <a:srgbClr val="00584E">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a:extLst>
              <a:ext uri="{FF2B5EF4-FFF2-40B4-BE49-F238E27FC236}">
                <a16:creationId xmlns:a16="http://schemas.microsoft.com/office/drawing/2014/main" id="{E5B56C06-2655-1113-F2B8-349BD84B478D}"/>
              </a:ext>
            </a:extLst>
          </p:cNvPr>
          <p:cNvSpPr txBox="1"/>
          <p:nvPr>
            <p:custDataLst>
              <p:tags r:id="rId3"/>
            </p:custDataLst>
          </p:nvPr>
        </p:nvSpPr>
        <p:spPr>
          <a:xfrm>
            <a:off x="377129" y="381124"/>
            <a:ext cx="11441213" cy="750885"/>
          </a:xfrm>
          <a:prstGeom prst="rect">
            <a:avLst/>
          </a:prstGeom>
          <a:noFill/>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科技发展现状大纲</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内容">
            <a:extLst>
              <a:ext uri="{FF2B5EF4-FFF2-40B4-BE49-F238E27FC236}">
                <a16:creationId xmlns:a16="http://schemas.microsoft.com/office/drawing/2014/main" id="{4F81AFAB-C7AE-FA9E-D0F4-E661252501B9}"/>
              </a:ext>
            </a:extLst>
          </p:cNvPr>
          <p:cNvSpPr txBox="1"/>
          <p:nvPr>
            <p:custDataLst>
              <p:tags r:id="rId4"/>
            </p:custDataLst>
          </p:nvPr>
        </p:nvSpPr>
        <p:spPr>
          <a:xfrm>
            <a:off x="397273" y="1275997"/>
            <a:ext cx="11420479" cy="1586047"/>
          </a:xfrm>
          <a:prstGeom prst="rect">
            <a:avLst/>
          </a:prstGeom>
          <a:noFill/>
          <a:ln>
            <a:noFill/>
          </a:ln>
        </p:spPr>
        <p:txBody>
          <a:bodyPr spcFirstLastPara="1" wrap="square" lIns="60950" tIns="30466" rIns="60950" bIns="30466" anchor="t" anchorCtr="0">
            <a:normAutofit/>
          </a:bodyPr>
          <a:lstStyle/>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a:t>
            </a:r>
            <a:r>
              <a:rPr kumimoji="0" lang="en-US" altLang="zh-CN"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在商业中的应用越来越广泛，如自然语言处理、计算机视觉、深度学习等。</a:t>
            </a:r>
            <a:r>
              <a:rPr kumimoji="0" lang="en-US" altLang="zh-CN"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AI</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技术在语音识别、智能客服、自动驾驶等领域有显著应用。</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物联网</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：随着</a:t>
            </a:r>
            <a:r>
              <a:rPr kumimoji="0" lang="en-US" altLang="zh-CN"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5G</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网络的普及，物联网技术在智能家居、智能物流、智慧城市等领域得到了广泛应用。</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区块链技术</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：区块链技术的去中心化、不可篡改特性使其在数字货币、供应链管理、投票系统等领域具有巨大潜力</a:t>
            </a:r>
            <a:endParaRPr kumimoji="0" lang="en-US" altLang="zh-CN" sz="12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a:p>
            <a:pPr marL="228600" marR="0" lvl="0" indent="-228600" algn="just" defTabSz="914400" rtl="0" eaLnBrk="1" fontAlgn="ctr" latinLnBrk="0" hangingPunct="1">
              <a:lnSpc>
                <a:spcPct val="130000"/>
              </a:lnSpc>
              <a:spcBef>
                <a:spcPts val="750"/>
              </a:spcBef>
              <a:spcAft>
                <a:spcPts val="250"/>
              </a:spcAft>
              <a:buClrTx/>
              <a:buSzTx/>
              <a:buFontTx/>
              <a:buAutoNum type="arabicPeriod"/>
              <a:defRPr/>
            </a:pPr>
            <a:r>
              <a:rPr lang="en-US" altLang="zh-CN" sz="1200" dirty="0">
                <a:solidFill>
                  <a:srgbClr val="FFFFFF"/>
                </a:solidFill>
                <a:latin typeface="+mj-ea"/>
                <a:ea typeface="+mj-ea"/>
                <a:cs typeface="+mn-ea"/>
                <a:sym typeface="思源黑体 CN" panose="020B0500000000000000" pitchFamily="34" charset="-122"/>
              </a:rPr>
              <a:t>4.</a:t>
            </a:r>
            <a:r>
              <a:rPr lang="zh-CN" altLang="en-US" sz="1200" dirty="0">
                <a:solidFill>
                  <a:srgbClr val="FFFFFF"/>
                </a:solidFill>
                <a:latin typeface="+mj-ea"/>
                <a:ea typeface="+mj-ea"/>
                <a:cs typeface="+mn-ea"/>
                <a:sym typeface="思源黑体 CN" panose="020B0500000000000000" pitchFamily="34" charset="-122"/>
              </a:rPr>
              <a:t>第三方分段收费吗：大司马</a:t>
            </a:r>
            <a:endParaRPr lang="en-US" altLang="zh-CN" sz="1200" dirty="0">
              <a:solidFill>
                <a:schemeClr val="bg2"/>
              </a:solidFill>
              <a:latin typeface="+mj-ea"/>
              <a:ea typeface="+mj-ea"/>
              <a:cs typeface="+mn-ea"/>
              <a:sym typeface="思源黑体 CN" panose="020B0500000000000000" pitchFamily="34" charset="-122"/>
            </a:endParaRPr>
          </a:p>
        </p:txBody>
      </p:sp>
    </p:spTree>
    <p:custDataLst>
      <p:tags r:id="rId1"/>
    </p:custDataLst>
    <p:extLst>
      <p:ext uri="{BB962C8B-B14F-4D97-AF65-F5344CB8AC3E}">
        <p14:creationId xmlns:p14="http://schemas.microsoft.com/office/powerpoint/2010/main" val="668566479"/>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584E">
            <a:alpha val="100000"/>
          </a:srgbClr>
        </a:solidFill>
        <a:effectLst/>
      </p:bgPr>
    </p:bg>
    <p:spTree>
      <p:nvGrpSpPr>
        <p:cNvPr id="1" name=""/>
        <p:cNvGrpSpPr/>
        <p:nvPr/>
      </p:nvGrpSpPr>
      <p:grpSpPr>
        <a:xfrm>
          <a:off x="0" y="0"/>
          <a:ext cx="0" cy="0"/>
          <a:chOff x="0" y="0"/>
          <a:chExt cx="0" cy="0"/>
        </a:xfrm>
      </p:grpSpPr>
      <p:sp>
        <p:nvSpPr>
          <p:cNvPr id="26" name="椭圆 25">
            <a:extLst>
              <a:ext uri="{FF2B5EF4-FFF2-40B4-BE49-F238E27FC236}">
                <a16:creationId xmlns:a16="http://schemas.microsoft.com/office/drawing/2014/main" id="{E420014E-E0AD-38CC-D540-46A6831E3AB5}"/>
              </a:ext>
            </a:extLst>
          </p:cNvPr>
          <p:cNvSpPr/>
          <p:nvPr/>
        </p:nvSpPr>
        <p:spPr>
          <a:xfrm rot="20549812">
            <a:off x="104080" y="813935"/>
            <a:ext cx="1128194" cy="1128194"/>
          </a:xfrm>
          <a:prstGeom prst="ellipse">
            <a:avLst/>
          </a:prstGeom>
          <a:gradFill flip="none" rotWithShape="1">
            <a:gsLst>
              <a:gs pos="0">
                <a:srgbClr val="FFFFFF">
                  <a:alpha val="100000"/>
                </a:srgbClr>
              </a:gs>
              <a:gs pos="100000">
                <a:srgbClr val="00584E">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CA04364-4B41-5B23-12D1-4D5A551DEA27}"/>
              </a:ext>
            </a:extLst>
          </p:cNvPr>
          <p:cNvSpPr/>
          <p:nvPr/>
        </p:nvSpPr>
        <p:spPr>
          <a:xfrm rot="13279818">
            <a:off x="5617112" y="3181282"/>
            <a:ext cx="3040711" cy="3040711"/>
          </a:xfrm>
          <a:prstGeom prst="ellipse">
            <a:avLst/>
          </a:prstGeom>
          <a:gradFill flip="none" rotWithShape="1">
            <a:gsLst>
              <a:gs pos="0">
                <a:srgbClr val="FFFFFF">
                  <a:alpha val="100000"/>
                </a:srgbClr>
              </a:gs>
              <a:gs pos="100000">
                <a:srgbClr val="00584E">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F60AB745-DD44-EA18-B483-8BB97C594A89}"/>
              </a:ext>
            </a:extLst>
          </p:cNvPr>
          <p:cNvSpPr/>
          <p:nvPr/>
        </p:nvSpPr>
        <p:spPr>
          <a:xfrm rot="19660630">
            <a:off x="11333597" y="393447"/>
            <a:ext cx="517994" cy="517994"/>
          </a:xfrm>
          <a:prstGeom prst="ellipse">
            <a:avLst/>
          </a:prstGeom>
          <a:gradFill flip="none" rotWithShape="1">
            <a:gsLst>
              <a:gs pos="0">
                <a:srgbClr val="FFFFFF">
                  <a:alpha val="100000"/>
                </a:srgbClr>
              </a:gs>
              <a:gs pos="100000">
                <a:srgbClr val="00584E">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E52D4CDF-9A60-E7F8-163E-02E9E46F1B48}"/>
              </a:ext>
            </a:extLst>
          </p:cNvPr>
          <p:cNvSpPr/>
          <p:nvPr/>
        </p:nvSpPr>
        <p:spPr>
          <a:xfrm rot="19660630">
            <a:off x="4345876" y="5783204"/>
            <a:ext cx="542826" cy="542826"/>
          </a:xfrm>
          <a:prstGeom prst="ellipse">
            <a:avLst/>
          </a:prstGeom>
          <a:gradFill flip="none" rotWithShape="1">
            <a:gsLst>
              <a:gs pos="0">
                <a:srgbClr val="FFFFFF">
                  <a:alpha val="100000"/>
                </a:srgbClr>
              </a:gs>
              <a:gs pos="100000">
                <a:srgbClr val="00584E">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E48C3968-21A5-7329-6AB7-E75C407439C9}"/>
              </a:ext>
            </a:extLst>
          </p:cNvPr>
          <p:cNvSpPr/>
          <p:nvPr/>
        </p:nvSpPr>
        <p:spPr>
          <a:xfrm>
            <a:off x="-1" y="0"/>
            <a:ext cx="12192001" cy="6858000"/>
          </a:xfrm>
          <a:prstGeom prst="rect">
            <a:avLst/>
          </a:pr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a16="http://schemas.microsoft.com/office/drawing/2014/main" id="{1B9A95DF-6A65-0D5C-DF2A-6A833ACCCB6F}"/>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矩形111"/>
          <p:cNvSpPr/>
          <p:nvPr/>
        </p:nvSpPr>
        <p:spPr>
          <a:xfrm>
            <a:off x="781051" y="2157603"/>
            <a:ext cx="3314700" cy="4125461"/>
          </a:xfrm>
          <a:prstGeom prst="roundRect">
            <a:avLst>
              <a:gd name="adj" fmla="val 5000"/>
            </a:avLst>
          </a:prstGeom>
          <a:solidFill>
            <a:srgbClr val="00584E">
              <a:alpha val="100000"/>
            </a:srgbClr>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8" name="矩形222"/>
          <p:cNvSpPr/>
          <p:nvPr/>
        </p:nvSpPr>
        <p:spPr>
          <a:xfrm>
            <a:off x="4438651" y="2157603"/>
            <a:ext cx="3314700" cy="4125461"/>
          </a:xfrm>
          <a:prstGeom prst="roundRect">
            <a:avLst>
              <a:gd name="adj" fmla="val 5000"/>
            </a:avLst>
          </a:prstGeom>
          <a:solidFill>
            <a:srgbClr val="00584E">
              <a:alpha val="100000"/>
            </a:srgbClr>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1" name="矩形333"/>
          <p:cNvSpPr/>
          <p:nvPr/>
        </p:nvSpPr>
        <p:spPr>
          <a:xfrm>
            <a:off x="8096250" y="2157603"/>
            <a:ext cx="3314700" cy="4125461"/>
          </a:xfrm>
          <a:prstGeom prst="roundRect">
            <a:avLst>
              <a:gd name="adj" fmla="val 5000"/>
            </a:avLst>
          </a:prstGeom>
          <a:solidFill>
            <a:srgbClr val="00584E">
              <a:alpha val="100000"/>
            </a:srgbClr>
          </a:solidFill>
          <a:ln w="12700" cap="flat" cmpd="sng" algn="ctr">
            <a:noFill/>
            <a:prstDash val="solid"/>
            <a:miter lim="800000"/>
          </a:ln>
          <a:effectLst>
            <a:outerShdw blurRad="190500" dist="63500" dir="5400000" algn="t" rotWithShape="0">
              <a:schemeClr val="accent1">
                <a:lumMod val="50000"/>
                <a:alpha val="6000"/>
              </a:scheme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14" name="矩形11"/>
          <p:cNvSpPr/>
          <p:nvPr/>
        </p:nvSpPr>
        <p:spPr>
          <a:xfrm>
            <a:off x="1988401" y="6201499"/>
            <a:ext cx="900000" cy="81565"/>
          </a:xfrm>
          <a:prstGeom prst="rect">
            <a:avLst/>
          </a:prstGeom>
          <a:solidFill>
            <a:srgbClr val="6BFFB8">
              <a:alpha val="10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5" name="矩形22"/>
          <p:cNvSpPr/>
          <p:nvPr/>
        </p:nvSpPr>
        <p:spPr>
          <a:xfrm>
            <a:off x="5646001" y="6215601"/>
            <a:ext cx="900000" cy="81565"/>
          </a:xfrm>
          <a:prstGeom prst="rect">
            <a:avLst/>
          </a:prstGeom>
          <a:solidFill>
            <a:srgbClr val="6BFFB8">
              <a:alpha val="10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endParaRPr>
          </a:p>
        </p:txBody>
      </p:sp>
      <p:sp>
        <p:nvSpPr>
          <p:cNvPr id="16" name="矩形33"/>
          <p:cNvSpPr/>
          <p:nvPr/>
        </p:nvSpPr>
        <p:spPr>
          <a:xfrm>
            <a:off x="9303600" y="6215601"/>
            <a:ext cx="900000" cy="81565"/>
          </a:xfrm>
          <a:prstGeom prst="rect">
            <a:avLst/>
          </a:prstGeom>
          <a:solidFill>
            <a:srgbClr val="6BFFB8">
              <a:alpha val="10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endParaRPr>
          </a:p>
        </p:txBody>
      </p:sp>
      <p:sp>
        <p:nvSpPr>
          <p:cNvPr id="6" name="子图片1"/>
          <p:cNvSpPr/>
          <p:nvPr>
            <p:custDataLst>
              <p:tags r:id="rId2"/>
            </p:custDataLst>
          </p:nvPr>
        </p:nvSpPr>
        <p:spPr>
          <a:xfrm>
            <a:off x="781051" y="2157603"/>
            <a:ext cx="3314700" cy="2187506"/>
          </a:xfrm>
          <a:prstGeom prst="roundRect">
            <a:avLst>
              <a:gd name="adj" fmla="val 3176"/>
            </a:avLst>
          </a:prstGeom>
          <a:solidFill>
            <a:srgbClr val="00584E">
              <a:alpha val="10000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9" name="子图片2"/>
          <p:cNvSpPr/>
          <p:nvPr>
            <p:custDataLst>
              <p:tags r:id="rId3"/>
            </p:custDataLst>
          </p:nvPr>
        </p:nvSpPr>
        <p:spPr>
          <a:xfrm>
            <a:off x="4438651" y="2157603"/>
            <a:ext cx="3314700" cy="2187506"/>
          </a:xfrm>
          <a:prstGeom prst="roundRect">
            <a:avLst>
              <a:gd name="adj" fmla="val 4044"/>
            </a:avLst>
          </a:prstGeom>
          <a:solidFill>
            <a:srgbClr val="00584E">
              <a:alpha val="10000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12" name="子图片3"/>
          <p:cNvSpPr/>
          <p:nvPr>
            <p:custDataLst>
              <p:tags r:id="rId4"/>
            </p:custDataLst>
          </p:nvPr>
        </p:nvSpPr>
        <p:spPr>
          <a:xfrm>
            <a:off x="8096250" y="2157603"/>
            <a:ext cx="3314700" cy="2187506"/>
          </a:xfrm>
          <a:prstGeom prst="roundRect">
            <a:avLst>
              <a:gd name="adj" fmla="val 4044"/>
            </a:avLst>
          </a:prstGeom>
          <a:solidFill>
            <a:srgbClr val="00584E">
              <a:alpha val="10000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7" name="子内容1"/>
          <p:cNvSpPr/>
          <p:nvPr>
            <p:custDataLst>
              <p:tags r:id="rId5"/>
            </p:custDataLst>
          </p:nvPr>
        </p:nvSpPr>
        <p:spPr>
          <a:xfrm>
            <a:off x="895985" y="4574099"/>
            <a:ext cx="3112770" cy="1426190"/>
          </a:xfrm>
          <a:prstGeom prst="rect">
            <a:avLst/>
          </a:prstGeom>
          <a:solidFill>
            <a:srgbClr val="00584E">
              <a:alpha val="100000"/>
            </a:srgbClr>
          </a:solid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dirty="0">
                <a:ln>
                  <a:noFill/>
                </a:ln>
                <a:solidFill>
                  <a:srgbClr val="FFFFFF"/>
                </a:solidFill>
                <a:effectLst/>
                <a:uLnTx/>
                <a:uFillTx/>
                <a:latin typeface="微软雅黑" panose="020B0503020204020204" charset="-122"/>
                <a:ea typeface="微软雅黑" panose="020B0503020204020204" charset="-122"/>
                <a:sym typeface="+mn-ea"/>
              </a:rPr>
              <a:t>随着工业</a:t>
            </a:r>
            <a:r>
              <a:rPr lang="en-US" altLang="zh-CN" sz="1233" noProof="0" dirty="0">
                <a:ln>
                  <a:noFill/>
                </a:ln>
                <a:solidFill>
                  <a:srgbClr val="FFFFFF"/>
                </a:solidFill>
                <a:effectLst/>
                <a:uLnTx/>
                <a:uFillTx/>
                <a:latin typeface="微软雅黑" panose="020B0503020204020204" charset="-122"/>
                <a:ea typeface="微软雅黑" panose="020B0503020204020204" charset="-122"/>
                <a:sym typeface="+mn-ea"/>
              </a:rPr>
              <a:t>4.0</a:t>
            </a:r>
            <a:r>
              <a:rPr lang="zh-CN" altLang="en-US" sz="1233" noProof="0" dirty="0">
                <a:ln>
                  <a:noFill/>
                </a:ln>
                <a:solidFill>
                  <a:srgbClr val="FFFFFF"/>
                </a:solidFill>
                <a:effectLst/>
                <a:uLnTx/>
                <a:uFillTx/>
                <a:latin typeface="微软雅黑" panose="020B0503020204020204" charset="-122"/>
                <a:ea typeface="微软雅黑" panose="020B0503020204020204" charset="-122"/>
                <a:sym typeface="+mn-ea"/>
              </a:rPr>
              <a:t>的到来，物联网技术将为工业制造带来革命性的变化。通过物联网技术，可以实现设备的远程监控和维护，提高设备的利用率和稳定性，降低维护成本。同时，物联网技术也可以实现生产过程的自动化和智能化，提高生产效率和质量。</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sym typeface="+mn-ea"/>
            </a:endParaRPr>
          </a:p>
        </p:txBody>
      </p:sp>
      <p:sp>
        <p:nvSpPr>
          <p:cNvPr id="10" name="子内容2"/>
          <p:cNvSpPr/>
          <p:nvPr>
            <p:custDataLst>
              <p:tags r:id="rId6"/>
            </p:custDataLst>
          </p:nvPr>
        </p:nvSpPr>
        <p:spPr>
          <a:xfrm>
            <a:off x="4546600" y="4574098"/>
            <a:ext cx="3173730" cy="1421133"/>
          </a:xfrm>
          <a:prstGeom prst="rect">
            <a:avLst/>
          </a:prstGeom>
          <a:solidFill>
            <a:srgbClr val="00584E">
              <a:alpha val="100000"/>
            </a:srgbClr>
          </a:solid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FFFFFF"/>
                </a:solidFill>
                <a:effectLst/>
                <a:uLnTx/>
                <a:uFillTx/>
                <a:latin typeface="微软雅黑" panose="020B0503020204020204" charset="-122"/>
                <a:ea typeface="微软雅黑" panose="020B0503020204020204" charset="-122"/>
                <a:sym typeface="+mn-ea"/>
              </a:rPr>
              <a:t>随着人们生活水平的提高，对居住环境的要求也越来越高物联网技术可以实现智能家居的远程控制，实现家庭环境的智能化和自动化，提高家庭生活的舒适度和便利性同时，物联网技术也可以实现家庭环境的节能和环保，降低能源消耗和碳排放</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13" name="子内容3"/>
          <p:cNvSpPr/>
          <p:nvPr>
            <p:custDataLst>
              <p:tags r:id="rId7"/>
            </p:custDataLst>
          </p:nvPr>
        </p:nvSpPr>
        <p:spPr>
          <a:xfrm>
            <a:off x="8154670" y="4574098"/>
            <a:ext cx="3223260" cy="1414389"/>
          </a:xfrm>
          <a:prstGeom prst="rect">
            <a:avLst/>
          </a:prstGeom>
          <a:solidFill>
            <a:srgbClr val="00584E">
              <a:alpha val="100000"/>
            </a:srgbClr>
          </a:solidFill>
        </p:spPr>
        <p:txBody>
          <a:bodyPr wrap="square" lIns="0" tIns="0" rIns="0" bIns="0">
            <a:normAutofit lnSpcReduction="10000"/>
          </a:bodyPr>
          <a:lstStyle/>
          <a:p>
            <a:pPr algn="just" fontAlgn="auto">
              <a:lnSpc>
                <a:spcPct val="130000"/>
              </a:lnSpc>
              <a:spcBef>
                <a:spcPts val="150"/>
              </a:spcBef>
              <a:spcAft>
                <a:spcPts val="150"/>
              </a:spcAft>
              <a:buClrTx/>
              <a:buSzTx/>
              <a:buFontTx/>
              <a:defRPr/>
            </a:pPr>
            <a:r>
              <a:rPr lang="zh-CN" altLang="en-US" sz="1233" noProof="0">
                <a:ln>
                  <a:noFill/>
                </a:ln>
                <a:solidFill>
                  <a:srgbClr val="FFFFFF"/>
                </a:solidFill>
                <a:effectLst/>
                <a:uLnTx/>
                <a:uFillTx/>
                <a:latin typeface="微软雅黑" panose="020B0503020204020204" charset="-122"/>
                <a:ea typeface="微软雅黑" panose="020B0503020204020204" charset="-122"/>
                <a:sym typeface="+mn-ea"/>
              </a:rPr>
              <a:t>智慧城市是未来城市发展的重要方向之一物联网技术可以实现城市环境的智能化和自动化，提高城市管理效率和便利性例如，通过物联网技术可以实现城市交通的智能化和自动化，提高交通效率；可以通过物联网技术实现城市环保的智能化和自动化，提高环保效率</a:t>
            </a:r>
            <a:endParaRPr kumimoji="0" lang="zh-CN" altLang="en-US" sz="1233" b="0" i="0" u="none" strike="noStrike" kern="1200" cap="none" spc="0" normalizeH="0" baseline="0" noProof="0" dirty="0">
              <a:ln>
                <a:noFill/>
              </a:ln>
              <a:solidFill>
                <a:schemeClr val="bg2"/>
              </a:solidFill>
              <a:effectLst/>
              <a:uLnTx/>
              <a:uFillTx/>
              <a:latin typeface="微软雅黑" panose="020B0503020204020204" charset="-122"/>
              <a:ea typeface="微软雅黑" panose="020B0503020204020204" charset="-122"/>
            </a:endParaRPr>
          </a:p>
        </p:txBody>
      </p:sp>
      <p:sp>
        <p:nvSpPr>
          <p:cNvPr id="21" name="子标题1"/>
          <p:cNvSpPr/>
          <p:nvPr>
            <p:custDataLst>
              <p:tags r:id="rId8"/>
            </p:custDataLst>
          </p:nvPr>
        </p:nvSpPr>
        <p:spPr>
          <a:xfrm>
            <a:off x="1223010" y="1499795"/>
            <a:ext cx="2872741" cy="387286"/>
          </a:xfrm>
          <a:prstGeom prst="rect">
            <a:avLst/>
          </a:prstGeom>
          <a:solidFill>
            <a:srgbClr val="00584E">
              <a:alpha val="100000"/>
            </a:srgbClr>
          </a:solidFill>
        </p:spPr>
        <p:txBody>
          <a:bodyPr wrap="square" lIns="0" tIns="0" rIns="0" bIns="0" anchor="ctr">
            <a:normAutofit/>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FFFFFF"/>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物联网技术在工业领域的应用前景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3" name="子标题2"/>
          <p:cNvSpPr/>
          <p:nvPr>
            <p:custDataLst>
              <p:tags r:id="rId9"/>
            </p:custDataLst>
          </p:nvPr>
        </p:nvSpPr>
        <p:spPr>
          <a:xfrm>
            <a:off x="4801990" y="1499795"/>
            <a:ext cx="2999741" cy="356871"/>
          </a:xfrm>
          <a:prstGeom prst="rect">
            <a:avLst/>
          </a:prstGeom>
          <a:solidFill>
            <a:srgbClr val="00584E">
              <a:alpha val="100000"/>
            </a:srgbClr>
          </a:solidFill>
        </p:spPr>
        <p:txBody>
          <a:bodyPr wrap="square" lIns="0" tIns="0" rIns="0" bIns="0" anchor="ctr">
            <a:normAutofit fontScale="92500" lnSpcReduction="2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FFFFFF"/>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物联网技术在智能家居领域的应用前景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5" name="子标题3"/>
          <p:cNvSpPr/>
          <p:nvPr>
            <p:custDataLst>
              <p:tags r:id="rId10"/>
            </p:custDataLst>
          </p:nvPr>
        </p:nvSpPr>
        <p:spPr>
          <a:xfrm>
            <a:off x="8551545" y="1499795"/>
            <a:ext cx="2795905" cy="428818"/>
          </a:xfrm>
          <a:prstGeom prst="rect">
            <a:avLst/>
          </a:prstGeom>
          <a:solidFill>
            <a:srgbClr val="00584E">
              <a:alpha val="100000"/>
            </a:srgbClr>
          </a:solidFill>
        </p:spPr>
        <p:txBody>
          <a:bodyPr wrap="square" lIns="0" tIns="0" rIns="0" bIns="0" anchor="ctr">
            <a:normAutofit lnSpcReduction="10000"/>
          </a:bodyPr>
          <a:lstStyle/>
          <a:p>
            <a:pPr marL="0" marR="0" lvl="0" algn="l" defTabSz="914400" rtl="0" eaLnBrk="1" fontAlgn="auto" latinLnBrk="0" hangingPunct="1">
              <a:lnSpc>
                <a:spcPct val="100000"/>
              </a:lnSpc>
              <a:spcBef>
                <a:spcPts val="0"/>
              </a:spcBef>
              <a:spcAft>
                <a:spcPts val="0"/>
              </a:spcAft>
              <a:buClrTx/>
              <a:buSzTx/>
              <a:buFontTx/>
              <a:buNone/>
              <a:defRPr/>
            </a:pPr>
            <a:r>
              <a:rPr lang="zh-CN" altLang="en-US" sz="1467" b="1" noProof="0">
                <a:ln>
                  <a:noFill/>
                </a:ln>
                <a:solidFill>
                  <a:srgbClr val="FFFFFF"/>
                </a:solidFill>
                <a:effectLst/>
                <a:uLnTx/>
                <a:uFillTx/>
                <a:latin typeface="微软雅黑" panose="020B0503020204020204" charset="-122"/>
                <a:ea typeface="微软雅黑" panose="020B0503020204020204" charset="-122"/>
                <a:cs typeface="OPPOSans H" panose="00020600040101010101" pitchFamily="18" charset="-122"/>
                <a:sym typeface="+mn-ea"/>
              </a:rPr>
              <a:t>物联网技术在智慧城市领域的应用前景</a:t>
            </a:r>
            <a:endParaRPr kumimoji="0" lang="zh-CN" altLang="en-US" sz="1467" b="1" i="0" u="none" strike="noStrike" kern="1200" cap="none" spc="0" normalizeH="0" baseline="0" noProof="0" dirty="0">
              <a:ln>
                <a:noFill/>
              </a:ln>
              <a:solidFill>
                <a:schemeClr val="tx1"/>
              </a:solidFill>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0" name="序号1"/>
          <p:cNvSpPr/>
          <p:nvPr/>
        </p:nvSpPr>
        <p:spPr>
          <a:xfrm>
            <a:off x="844550" y="1507986"/>
            <a:ext cx="416560" cy="370840"/>
          </a:xfrm>
          <a:prstGeom prst="rect">
            <a:avLst/>
          </a:prstGeom>
          <a:solidFill>
            <a:srgbClr val="00584E">
              <a:alpha val="100000"/>
            </a:srgbClr>
          </a:solidFill>
        </p:spPr>
        <p:txBody>
          <a:bodyPr wrap="square" lIns="0" tIns="0" rIns="0" bIns="0" anchor="ctr" anchorCtr="0"/>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01</a:t>
            </a:r>
          </a:p>
        </p:txBody>
      </p:sp>
      <p:sp>
        <p:nvSpPr>
          <p:cNvPr id="22" name="序号2"/>
          <p:cNvSpPr/>
          <p:nvPr/>
        </p:nvSpPr>
        <p:spPr>
          <a:xfrm>
            <a:off x="4465955" y="1514971"/>
            <a:ext cx="426085" cy="356870"/>
          </a:xfrm>
          <a:prstGeom prst="rect">
            <a:avLst/>
          </a:prstGeom>
          <a:solidFill>
            <a:srgbClr val="00584E">
              <a:alpha val="100000"/>
            </a:srgbClr>
          </a:solidFill>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02</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4" name="序号3"/>
          <p:cNvSpPr/>
          <p:nvPr/>
        </p:nvSpPr>
        <p:spPr>
          <a:xfrm>
            <a:off x="8134985" y="1499731"/>
            <a:ext cx="416560" cy="387350"/>
          </a:xfrm>
          <a:prstGeom prst="rect">
            <a:avLst/>
          </a:prstGeom>
          <a:solidFill>
            <a:srgbClr val="00584E">
              <a:alpha val="100000"/>
            </a:srgbClr>
          </a:solidFill>
        </p:spPr>
        <p:txBody>
          <a:bodyPr wrap="square" lIns="0" tIns="0" rIns="0" bIns="0" anchor="ctr" anchorCtr="0">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rgbClr val="00BCA7"/>
                </a:solidFill>
                <a:effectLst/>
                <a:uLnTx/>
                <a:uFillTx/>
                <a:latin typeface="微软雅黑" panose="020B0503020204020204" charset="-122"/>
                <a:ea typeface="微软雅黑" panose="020B0503020204020204" charset="-122"/>
                <a:cs typeface="OPPOSans H" panose="00020600040101010101" pitchFamily="18" charset="-122"/>
              </a:rPr>
              <a:t>03</a:t>
            </a:r>
            <a:endParaRPr kumimoji="0" lang="en-US" altLang="zh-CN" sz="2000" b="1" i="0" u="none" strike="noStrike" kern="1200" cap="none" spc="0" normalizeH="0" baseline="0" noProof="0" dirty="0">
              <a:ln>
                <a:noFill/>
              </a:ln>
              <a:solidFill>
                <a:schemeClr val="accent1"/>
              </a:solidFill>
              <a:effectLst>
                <a:outerShdw blurRad="190500" dist="38100" dir="2700000" algn="tl">
                  <a:schemeClr val="accent1">
                    <a:lumMod val="50000"/>
                    <a:alpha val="59000"/>
                  </a:schemeClr>
                </a:outerShdw>
              </a:effectLst>
              <a:uLnTx/>
              <a:uFillTx/>
              <a:latin typeface="微软雅黑" panose="020B0503020204020204" charset="-122"/>
              <a:ea typeface="微软雅黑" panose="020B0503020204020204" charset="-122"/>
              <a:cs typeface="OPPOSans H" panose="00020600040101010101" pitchFamily="18" charset="-122"/>
            </a:endParaRPr>
          </a:p>
        </p:txBody>
      </p:sp>
      <p:sp>
        <p:nvSpPr>
          <p:cNvPr id="2" name="标题">
            <a:extLst>
              <a:ext uri="{FF2B5EF4-FFF2-40B4-BE49-F238E27FC236}">
                <a16:creationId xmlns:a16="http://schemas.microsoft.com/office/drawing/2014/main" id="{A42E21B4-0A53-839D-6675-0D4C8AC2EF27}"/>
              </a:ext>
            </a:extLst>
          </p:cNvPr>
          <p:cNvSpPr txBox="1"/>
          <p:nvPr>
            <p:custDataLst>
              <p:tags r:id="rId11"/>
            </p:custDataLst>
          </p:nvPr>
        </p:nvSpPr>
        <p:spPr>
          <a:xfrm>
            <a:off x="347808" y="305152"/>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物联网应用前景分析</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solidFill>
            <a:srgbClr val="00584E">
              <a:alpha val="100000"/>
            </a:srgbClr>
          </a:solid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solidFill>
            <a:srgbClr val="00584E">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94090"/>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584E"/>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科技对商业的影响</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02</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solidFill>
            <a:srgbClr val="00584E">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1115704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584E">
            <a:alpha val="100000"/>
          </a:srgbClr>
        </a:solidFill>
        <a:effectLst/>
      </p:bgPr>
    </p:bg>
    <p:spTree>
      <p:nvGrpSpPr>
        <p:cNvPr id="1" name=""/>
        <p:cNvGrpSpPr/>
        <p:nvPr/>
      </p:nvGrpSpPr>
      <p:grpSpPr>
        <a:xfrm>
          <a:off x="0" y="0"/>
          <a:ext cx="0" cy="0"/>
          <a:chOff x="0" y="0"/>
          <a:chExt cx="0" cy="0"/>
        </a:xfrm>
      </p:grpSpPr>
      <p:pic>
        <p:nvPicPr>
          <p:cNvPr id="7" name="png素材2">
            <a:extLst>
              <a:ext uri="{FF2B5EF4-FFF2-40B4-BE49-F238E27FC236}">
                <a16:creationId xmlns:a16="http://schemas.microsoft.com/office/drawing/2014/main" id="{590F313E-28A7-825B-6D36-5187DC9EAA85}"/>
              </a:ext>
            </a:extLst>
          </p:cNvPr>
          <p:cNvPicPr>
            <a:picLocks noChangeAspect="1"/>
          </p:cNvPicPr>
          <p:nvPr/>
        </p:nvPicPr>
        <p:blipFill>
          <a:blip r:embed="rId13"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6" name="png素材">
            <a:extLst>
              <a:ext uri="{FF2B5EF4-FFF2-40B4-BE49-F238E27FC236}">
                <a16:creationId xmlns:a16="http://schemas.microsoft.com/office/drawing/2014/main" id="{89A68DD7-A55E-E6C0-25C7-FCA5D490A9AD}"/>
              </a:ext>
            </a:extLst>
          </p:cNvPr>
          <p:cNvPicPr>
            <a:picLocks noChangeAspect="1"/>
          </p:cNvPicPr>
          <p:nvPr/>
        </p:nvPicPr>
        <p:blipFill>
          <a:blip r:embed="rId14"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4" name="矩形 3">
            <a:extLst>
              <a:ext uri="{FF2B5EF4-FFF2-40B4-BE49-F238E27FC236}">
                <a16:creationId xmlns:a16="http://schemas.microsoft.com/office/drawing/2014/main" id="{937D2332-3866-AE92-91D2-2399E962501D}"/>
              </a:ext>
            </a:extLst>
          </p:cNvPr>
          <p:cNvSpPr/>
          <p:nvPr/>
        </p:nvSpPr>
        <p:spPr>
          <a:xfrm>
            <a:off x="-1" y="0"/>
            <a:ext cx="12192001" cy="6858000"/>
          </a:xfrm>
          <a:prstGeom prst="rect">
            <a:avLst/>
          </a:pr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子内容3"/>
          <p:cNvSpPr txBox="1"/>
          <p:nvPr>
            <p:custDataLst>
              <p:tags r:id="rId2"/>
            </p:custDataLst>
          </p:nvPr>
        </p:nvSpPr>
        <p:spPr>
          <a:xfrm>
            <a:off x="8276026"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FFFFFF"/>
                </a:solidFill>
                <a:latin typeface="微软雅黑" panose="020B0503020204020204" charset="-122"/>
                <a:ea typeface="微软雅黑" panose="020B0503020204020204" charset="-122"/>
                <a:sym typeface="+mn-ea"/>
              </a:rPr>
              <a:t>科技改变商业未来 </a:t>
            </a:r>
            <a:r>
              <a:rPr lang="en-US" altLang="zh-CN" sz="1400">
                <a:solidFill>
                  <a:srgbClr val="FFFFFF"/>
                </a:solidFill>
                <a:latin typeface="微软雅黑" panose="020B0503020204020204" charset="-122"/>
                <a:ea typeface="微软雅黑" panose="020B0503020204020204" charset="-122"/>
                <a:sym typeface="+mn-ea"/>
              </a:rPr>
              <a:t>- </a:t>
            </a:r>
            <a:r>
              <a:rPr lang="zh-CN" altLang="en-US" sz="1400">
                <a:solidFill>
                  <a:srgbClr val="FFFFFF"/>
                </a:solidFill>
                <a:latin typeface="微软雅黑" panose="020B0503020204020204" charset="-122"/>
                <a:ea typeface="微软雅黑" panose="020B0503020204020204" charset="-122"/>
                <a:sym typeface="+mn-ea"/>
              </a:rPr>
              <a:t>背景介绍
科技对商业的影响是深远且广泛的，这种影响主要体现在以下几个方面。
首先，科技推动了商业模式的创新。随着大数据、人工智能、云计算等技术的发展，企业可以更有效地收集和分析数据，以更好地理解客户需求，优化业务流程，提高效率。这些技术也使得企业能够更好地与消费者互动，提供个性化的产品和服务。</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8" name="子内容2"/>
          <p:cNvSpPr txBox="1"/>
          <p:nvPr>
            <p:custDataLst>
              <p:tags r:id="rId3"/>
            </p:custDataLst>
          </p:nvPr>
        </p:nvSpPr>
        <p:spPr>
          <a:xfrm flipH="1">
            <a:off x="4559071"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en-US" altLang="zh-CN" sz="1400" b="1">
                <a:solidFill>
                  <a:srgbClr val="FFFFFF"/>
                </a:solidFill>
                <a:latin typeface="微软雅黑" panose="020B0503020204020204" charset="-122"/>
                <a:ea typeface="微软雅黑" panose="020B0503020204020204" charset="-122"/>
                <a:sym typeface="+mn-ea"/>
              </a:rPr>
              <a:t>1. </a:t>
            </a:r>
            <a:r>
              <a:rPr lang="zh-CN" altLang="en-US" sz="1400" b="1">
                <a:solidFill>
                  <a:srgbClr val="FFFFFF"/>
                </a:solidFill>
                <a:latin typeface="微软雅黑" panose="020B0503020204020204" charset="-122"/>
                <a:ea typeface="微软雅黑" panose="020B0503020204020204" charset="-122"/>
                <a:sym typeface="+mn-ea"/>
              </a:rPr>
              <a:t>改变商业模式：</a:t>
            </a:r>
            <a:r>
              <a:rPr lang="zh-CN" altLang="en-US" sz="1400">
                <a:solidFill>
                  <a:srgbClr val="FFFFFF"/>
                </a:solidFill>
                <a:latin typeface="微软雅黑" panose="020B0503020204020204" charset="-122"/>
                <a:ea typeface="微软雅黑" panose="020B0503020204020204" charset="-122"/>
                <a:sym typeface="+mn-ea"/>
              </a:rPr>
              <a:t>随着互联网和移动设备的普及，传统的商业模式正在逐渐被电子商务、社交电商等新型商业模式所取代。
</a:t>
            </a:r>
            <a:r>
              <a:rPr lang="en-US" altLang="zh-CN" sz="1400" b="1">
                <a:solidFill>
                  <a:srgbClr val="FFFFFF"/>
                </a:solidFill>
                <a:latin typeface="微软雅黑" panose="020B0503020204020204" charset="-122"/>
                <a:ea typeface="微软雅黑" panose="020B0503020204020204" charset="-122"/>
                <a:sym typeface="+mn-ea"/>
              </a:rPr>
              <a:t>2. </a:t>
            </a:r>
            <a:r>
              <a:rPr lang="zh-CN" altLang="en-US" sz="1400" b="1">
                <a:solidFill>
                  <a:srgbClr val="FFFFFF"/>
                </a:solidFill>
                <a:latin typeface="微软雅黑" panose="020B0503020204020204" charset="-122"/>
                <a:ea typeface="微软雅黑" panose="020B0503020204020204" charset="-122"/>
                <a:sym typeface="+mn-ea"/>
              </a:rPr>
              <a:t>提升竞争力：</a:t>
            </a:r>
            <a:r>
              <a:rPr lang="zh-CN" altLang="en-US" sz="1400">
                <a:solidFill>
                  <a:srgbClr val="FFFFFF"/>
                </a:solidFill>
                <a:latin typeface="微软雅黑" panose="020B0503020204020204" charset="-122"/>
                <a:ea typeface="微软雅黑" panose="020B0503020204020204" charset="-122"/>
                <a:sym typeface="+mn-ea"/>
              </a:rPr>
              <a:t>科技能够提高企业的生产效率、降低成本、提升产品质量和服务水平，从而增强企业的竞争力。
</a:t>
            </a:r>
            <a:r>
              <a:rPr lang="en-US" altLang="zh-CN" sz="1400" b="1">
                <a:solidFill>
                  <a:srgbClr val="FFFFFF"/>
                </a:solidFill>
                <a:latin typeface="微软雅黑" panose="020B0503020204020204" charset="-122"/>
                <a:ea typeface="微软雅黑" panose="020B0503020204020204" charset="-122"/>
                <a:sym typeface="+mn-ea"/>
              </a:rPr>
              <a:t>3. </a:t>
            </a:r>
            <a:r>
              <a:rPr lang="zh-CN" altLang="en-US" sz="1400" b="1">
                <a:solidFill>
                  <a:srgbClr val="FFFFFF"/>
                </a:solidFill>
                <a:latin typeface="微软雅黑" panose="020B0503020204020204" charset="-122"/>
                <a:ea typeface="微软雅黑" panose="020B0503020204020204" charset="-122"/>
                <a:sym typeface="+mn-ea"/>
              </a:rPr>
              <a:t>拓展市场：</a:t>
            </a:r>
            <a:r>
              <a:rPr lang="zh-CN" altLang="en-US" sz="1400">
                <a:solidFill>
                  <a:srgbClr val="FFFFFF"/>
                </a:solidFill>
                <a:latin typeface="微软雅黑" panose="020B0503020204020204" charset="-122"/>
                <a:ea typeface="微软雅黑" panose="020B0503020204020204" charset="-122"/>
                <a:sym typeface="+mn-ea"/>
              </a:rPr>
              <a:t>科技能够打破地域限制，使企业能够更广泛地接触和吸引潜在客户，扩大市场份额。</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6" name="子内容1"/>
          <p:cNvSpPr txBox="1"/>
          <p:nvPr>
            <p:custDataLst>
              <p:tags r:id="rId4"/>
            </p:custDataLst>
          </p:nvPr>
        </p:nvSpPr>
        <p:spPr>
          <a:xfrm>
            <a:off x="842116" y="4279395"/>
            <a:ext cx="3046727" cy="2238728"/>
          </a:xfrm>
          <a:prstGeom prst="rect">
            <a:avLst/>
          </a:prstGeom>
          <a:noFill/>
        </p:spPr>
        <p:txBody>
          <a:bodyPr wrap="square" rtlCol="0">
            <a:normAutofit fontScale="77500" lnSpcReduction="20000"/>
          </a:bodyPr>
          <a:lstStyle/>
          <a:p>
            <a:pPr algn="just" fontAlgn="auto">
              <a:lnSpc>
                <a:spcPct val="150000"/>
              </a:lnSpc>
              <a:spcBef>
                <a:spcPts val="150"/>
              </a:spcBef>
              <a:spcAft>
                <a:spcPts val="150"/>
              </a:spcAft>
              <a:buClrTx/>
              <a:buSzTx/>
              <a:buFontTx/>
            </a:pPr>
            <a:r>
              <a:rPr lang="zh-CN" altLang="en-US" sz="1400">
                <a:solidFill>
                  <a:srgbClr val="FFFFFF"/>
                </a:solidFill>
                <a:latin typeface="微软雅黑" panose="020B0503020204020204" charset="-122"/>
                <a:ea typeface="微软雅黑" panose="020B0503020204020204" charset="-122"/>
                <a:sym typeface="+mn-ea"/>
              </a:rPr>
              <a:t>科技是指通过使用各种工具、设备、软件等手段来提高生产效率、降低成本、优化产品和服务的过程。在商业领域，科技的重要性主要体现在以下几个方面：
</a:t>
            </a:r>
            <a:r>
              <a:rPr lang="en-US" altLang="zh-CN" sz="1400" b="1">
                <a:solidFill>
                  <a:srgbClr val="FFFFFF"/>
                </a:solidFill>
                <a:latin typeface="微软雅黑" panose="020B0503020204020204" charset="-122"/>
                <a:ea typeface="微软雅黑" panose="020B0503020204020204" charset="-122"/>
                <a:sym typeface="+mn-ea"/>
              </a:rPr>
              <a:t>1. </a:t>
            </a:r>
            <a:r>
              <a:rPr lang="zh-CN" altLang="en-US" sz="1400" b="1">
                <a:solidFill>
                  <a:srgbClr val="FFFFFF"/>
                </a:solidFill>
                <a:latin typeface="微软雅黑" panose="020B0503020204020204" charset="-122"/>
                <a:ea typeface="微软雅黑" panose="020B0503020204020204" charset="-122"/>
                <a:sym typeface="+mn-ea"/>
              </a:rPr>
              <a:t>提高生产效率：</a:t>
            </a:r>
            <a:r>
              <a:rPr lang="zh-CN" altLang="en-US" sz="1400">
                <a:solidFill>
                  <a:srgbClr val="FFFFFF"/>
                </a:solidFill>
                <a:latin typeface="微软雅黑" panose="020B0503020204020204" charset="-122"/>
                <a:ea typeface="微软雅黑" panose="020B0503020204020204" charset="-122"/>
                <a:sym typeface="+mn-ea"/>
              </a:rPr>
              <a:t>科技能够使生产流程更加自动化和智能化，减少人工干预，降低人力成本。
</a:t>
            </a:r>
            <a:r>
              <a:rPr lang="en-US" altLang="zh-CN" sz="1400" b="1">
                <a:solidFill>
                  <a:srgbClr val="FFFFFF"/>
                </a:solidFill>
                <a:latin typeface="微软雅黑" panose="020B0503020204020204" charset="-122"/>
                <a:ea typeface="微软雅黑" panose="020B0503020204020204" charset="-122"/>
                <a:sym typeface="+mn-ea"/>
              </a:rPr>
              <a:t>2. </a:t>
            </a:r>
            <a:r>
              <a:rPr lang="zh-CN" altLang="en-US" sz="1400" b="1">
                <a:solidFill>
                  <a:srgbClr val="FFFFFF"/>
                </a:solidFill>
                <a:latin typeface="微软雅黑" panose="020B0503020204020204" charset="-122"/>
                <a:ea typeface="微软雅黑" panose="020B0503020204020204" charset="-122"/>
                <a:sym typeface="+mn-ea"/>
              </a:rPr>
              <a:t>提升用户体验：</a:t>
            </a:r>
            <a:r>
              <a:rPr lang="zh-CN" altLang="en-US" sz="1400">
                <a:solidFill>
                  <a:srgbClr val="FFFFFF"/>
                </a:solidFill>
                <a:latin typeface="微软雅黑" panose="020B0503020204020204" charset="-122"/>
                <a:ea typeface="微软雅黑" panose="020B0503020204020204" charset="-122"/>
                <a:sym typeface="+mn-ea"/>
              </a:rPr>
              <a:t>通过技术创新，可以为用户提供更加便捷、个性化的产品和服务，提升客户满意度。</a:t>
            </a:r>
            <a:endParaRPr lang="en-ID" sz="1400" dirty="0">
              <a:solidFill>
                <a:schemeClr val="bg2"/>
              </a:solidFill>
              <a:latin typeface="微软雅黑" panose="020B0503020204020204" charset="-122"/>
              <a:ea typeface="微软雅黑" panose="020B0503020204020204" charset="-122"/>
              <a:cs typeface="Muli" charset="0"/>
            </a:endParaRPr>
          </a:p>
        </p:txBody>
      </p:sp>
      <p:sp>
        <p:nvSpPr>
          <p:cNvPr id="10" name="子标题3"/>
          <p:cNvSpPr txBox="1"/>
          <p:nvPr>
            <p:custDataLst>
              <p:tags r:id="rId5"/>
            </p:custDataLst>
          </p:nvPr>
        </p:nvSpPr>
        <p:spPr>
          <a:xfrm>
            <a:off x="8276026" y="3786000"/>
            <a:ext cx="3046726"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srgbClr val="FFFFFF"/>
                </a:solidFill>
                <a:latin typeface="微软雅黑" panose="020B0503020204020204" charset="-122"/>
                <a:ea typeface="微软雅黑" panose="020B0503020204020204" charset="-122"/>
                <a:sym typeface="+mn-ea"/>
              </a:rPr>
              <a:t>科技改变商业未来</a:t>
            </a:r>
            <a:endParaRPr lang="en-US" b="1" dirty="0">
              <a:latin typeface="微软雅黑" panose="020B0503020204020204" charset="-122"/>
              <a:ea typeface="微软雅黑" panose="020B0503020204020204" charset="-122"/>
              <a:cs typeface="Poppins" pitchFamily="2" charset="0"/>
              <a:sym typeface="+mn-ea"/>
            </a:endParaRPr>
          </a:p>
        </p:txBody>
      </p:sp>
      <p:sp>
        <p:nvSpPr>
          <p:cNvPr id="5" name="子标题2"/>
          <p:cNvSpPr txBox="1"/>
          <p:nvPr>
            <p:custDataLst>
              <p:tags r:id="rId6"/>
            </p:custDataLst>
          </p:nvPr>
        </p:nvSpPr>
        <p:spPr>
          <a:xfrm>
            <a:off x="4559071" y="3786000"/>
            <a:ext cx="3046727"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srgbClr val="FFFFFF"/>
                </a:solidFill>
                <a:latin typeface="微软雅黑" panose="020B0503020204020204" charset="-122"/>
                <a:ea typeface="微软雅黑" panose="020B0503020204020204" charset="-122"/>
                <a:sym typeface="+mn-ea"/>
              </a:rPr>
              <a:t>科技对商业的影响</a:t>
            </a:r>
            <a:endParaRPr lang="en-US" b="1" dirty="0">
              <a:latin typeface="微软雅黑" panose="020B0503020204020204" charset="-122"/>
              <a:ea typeface="微软雅黑" panose="020B0503020204020204" charset="-122"/>
              <a:cs typeface="Poppins" pitchFamily="2" charset="0"/>
              <a:sym typeface="+mn-ea"/>
            </a:endParaRPr>
          </a:p>
        </p:txBody>
      </p:sp>
      <p:sp>
        <p:nvSpPr>
          <p:cNvPr id="13" name="子标题1"/>
          <p:cNvSpPr txBox="1"/>
          <p:nvPr>
            <p:custDataLst>
              <p:tags r:id="rId7"/>
            </p:custDataLst>
          </p:nvPr>
        </p:nvSpPr>
        <p:spPr>
          <a:xfrm>
            <a:off x="842115" y="3786000"/>
            <a:ext cx="3046728" cy="355600"/>
          </a:xfrm>
          <a:prstGeom prst="rect">
            <a:avLst/>
          </a:prstGeom>
          <a:noFill/>
        </p:spPr>
        <p:txBody>
          <a:bodyPr wrap="square" rtlCol="0" anchor="ctr" anchorCtr="0">
            <a:normAutofit lnSpcReduction="10000"/>
          </a:bodyPr>
          <a:lstStyle/>
          <a:p>
            <a:pPr algn="ctr" fontAlgn="auto">
              <a:lnSpc>
                <a:spcPct val="100000"/>
              </a:lnSpc>
            </a:pPr>
            <a:r>
              <a:rPr lang="zh-CN" altLang="en-US" b="1">
                <a:solidFill>
                  <a:srgbClr val="FFFFFF"/>
                </a:solidFill>
                <a:latin typeface="微软雅黑" panose="020B0503020204020204" charset="-122"/>
                <a:ea typeface="微软雅黑" panose="020B0503020204020204" charset="-122"/>
                <a:sym typeface="+mn-ea"/>
              </a:rPr>
              <a:t>科技的定义和重要性</a:t>
            </a:r>
            <a:endParaRPr lang="en-US" b="1" dirty="0">
              <a:latin typeface="微软雅黑" panose="020B0503020204020204" charset="-122"/>
              <a:ea typeface="微软雅黑" panose="020B0503020204020204" charset="-122"/>
              <a:cs typeface="Poppins" pitchFamily="2" charset="0"/>
              <a:sym typeface="+mn-ea"/>
            </a:endParaRPr>
          </a:p>
        </p:txBody>
      </p:sp>
      <p:sp>
        <p:nvSpPr>
          <p:cNvPr id="21" name="子图片3"/>
          <p:cNvSpPr/>
          <p:nvPr>
            <p:custDataLst>
              <p:tags r:id="rId8"/>
            </p:custDataLst>
          </p:nvPr>
        </p:nvSpPr>
        <p:spPr>
          <a:xfrm>
            <a:off x="8276026" y="1595025"/>
            <a:ext cx="3046728" cy="1835331"/>
          </a:xfrm>
          <a:prstGeom prst="roundRect">
            <a:avLst>
              <a:gd name="adj" fmla="val 11946"/>
            </a:avLst>
          </a:prstGeom>
          <a:solidFill>
            <a:srgbClr val="00584E">
              <a:alpha val="10000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0" name="子图片2"/>
          <p:cNvSpPr/>
          <p:nvPr>
            <p:custDataLst>
              <p:tags r:id="rId9"/>
            </p:custDataLst>
          </p:nvPr>
        </p:nvSpPr>
        <p:spPr>
          <a:xfrm>
            <a:off x="4559072" y="1595025"/>
            <a:ext cx="3046728" cy="1835331"/>
          </a:xfrm>
          <a:prstGeom prst="roundRect">
            <a:avLst>
              <a:gd name="adj" fmla="val 10373"/>
            </a:avLst>
          </a:prstGeom>
          <a:solidFill>
            <a:srgbClr val="00584E">
              <a:alpha val="10000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 name="子图片1"/>
          <p:cNvSpPr/>
          <p:nvPr>
            <p:custDataLst>
              <p:tags r:id="rId10"/>
            </p:custDataLst>
          </p:nvPr>
        </p:nvSpPr>
        <p:spPr>
          <a:xfrm>
            <a:off x="842117" y="1595025"/>
            <a:ext cx="3046728" cy="1835331"/>
          </a:xfrm>
          <a:prstGeom prst="roundRect">
            <a:avLst>
              <a:gd name="adj" fmla="val 9848"/>
            </a:avLst>
          </a:prstGeom>
          <a:solidFill>
            <a:srgbClr val="00584E">
              <a:alpha val="100000"/>
            </a:srgbClr>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3" name="标题">
            <a:extLst>
              <a:ext uri="{FF2B5EF4-FFF2-40B4-BE49-F238E27FC236}">
                <a16:creationId xmlns:a16="http://schemas.microsoft.com/office/drawing/2014/main" id="{8ED13B76-66BE-841C-C04D-A84E397EB287}"/>
              </a:ext>
            </a:extLst>
          </p:cNvPr>
          <p:cNvSpPr txBox="1"/>
          <p:nvPr>
            <p:custDataLst>
              <p:tags r:id="rId11"/>
            </p:custDataLst>
          </p:nvPr>
        </p:nvSpPr>
        <p:spPr>
          <a:xfrm>
            <a:off x="347808" y="339877"/>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背景介绍</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to="" calcmode="lin" valueType="num">
                                      <p:cBhvr>
                                        <p:cTn id="7"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 to="" calcmode="lin" valueType="num">
                                      <p:cBhvr>
                                        <p:cTn id="14"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44" name="任意多边形: 形状 43">
            <a:extLst>
              <a:ext uri="{FF2B5EF4-FFF2-40B4-BE49-F238E27FC236}">
                <a16:creationId xmlns:a16="http://schemas.microsoft.com/office/drawing/2014/main" id="{4DCAA473-0141-4635-4F1E-D918C4009935}"/>
              </a:ext>
            </a:extLst>
          </p:cNvPr>
          <p:cNvSpPr/>
          <p:nvPr/>
        </p:nvSpPr>
        <p:spPr>
          <a:xfrm>
            <a:off x="10709512" y="5620581"/>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389FA72E-9468-93AF-1653-799DF3409C2F}"/>
              </a:ext>
            </a:extLst>
          </p:cNvPr>
          <p:cNvSpPr/>
          <p:nvPr/>
        </p:nvSpPr>
        <p:spPr>
          <a:xfrm>
            <a:off x="6850275"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rgbClr val="FFFFFF">
                  <a:alpha val="100000"/>
                </a:srgbClr>
              </a:gs>
              <a:gs pos="100000">
                <a:srgbClr val="00584E">
                  <a:alpha val="100000"/>
                </a:srgbClr>
              </a:gs>
            </a:gsLst>
            <a:path path="shap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42" name="任意多边形: 形状 41">
            <a:extLst>
              <a:ext uri="{FF2B5EF4-FFF2-40B4-BE49-F238E27FC236}">
                <a16:creationId xmlns:a16="http://schemas.microsoft.com/office/drawing/2014/main" id="{0DDE12BB-9B3A-78BB-64A2-A841D25A5777}"/>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rgbClr val="FFFFFF">
                  <a:alpha val="100000"/>
                </a:srgbClr>
              </a:gs>
              <a:gs pos="100000">
                <a:srgbClr val="00584E">
                  <a:alpha val="100000"/>
                </a:srgbClr>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1" name="任意多边形: 形状 40">
            <a:extLst>
              <a:ext uri="{FF2B5EF4-FFF2-40B4-BE49-F238E27FC236}">
                <a16:creationId xmlns:a16="http://schemas.microsoft.com/office/drawing/2014/main" id="{1ED9BF16-1F37-3ACD-8ABF-EE008226E0E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40" name="任意多边形: 形状 39">
            <a:extLst>
              <a:ext uri="{FF2B5EF4-FFF2-40B4-BE49-F238E27FC236}">
                <a16:creationId xmlns:a16="http://schemas.microsoft.com/office/drawing/2014/main" id="{335C7D47-341F-7055-99F9-B69F1DCEB426}"/>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rgbClr val="FFFFFF">
                  <a:alpha val="100000"/>
                </a:srgbClr>
              </a:gs>
              <a:gs pos="100000">
                <a:srgbClr val="00584E">
                  <a:alpha val="100000"/>
                </a:srgbClr>
              </a:gs>
            </a:gsLst>
            <a:lin ang="5400000" scaled="0"/>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D27766C6-CFBF-F233-6E4F-0EE5CA04DE9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rgbClr val="FFFFFF">
                  <a:alpha val="100000"/>
                </a:srgbClr>
              </a:gs>
              <a:gs pos="100000">
                <a:srgbClr val="00584E">
                  <a:alpha val="100000"/>
                </a:srgb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矩形 37">
            <a:extLst>
              <a:ext uri="{FF2B5EF4-FFF2-40B4-BE49-F238E27FC236}">
                <a16:creationId xmlns:a16="http://schemas.microsoft.com/office/drawing/2014/main" id="{7D407B0B-4BAC-C581-03F0-5699A13C749E}"/>
              </a:ext>
            </a:extLst>
          </p:cNvPr>
          <p:cNvSpPr/>
          <p:nvPr/>
        </p:nvSpPr>
        <p:spPr>
          <a:xfrm>
            <a:off x="3114675" y="0"/>
            <a:ext cx="12192001" cy="6858000"/>
          </a:xfrm>
          <a:prstGeom prst="rect">
            <a:avLst/>
          </a:pr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11"/>
          <p:cNvSpPr/>
          <p:nvPr/>
        </p:nvSpPr>
        <p:spPr>
          <a:xfrm>
            <a:off x="3490443" y="1824436"/>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 name="关键词1"/>
          <p:cNvSpPr/>
          <p:nvPr>
            <p:custDataLst>
              <p:tags r:id="rId2"/>
            </p:custDataLst>
          </p:nvPr>
        </p:nvSpPr>
        <p:spPr>
          <a:xfrm>
            <a:off x="3673105" y="1893298"/>
            <a:ext cx="1359201" cy="385492"/>
          </a:xfrm>
          <a:prstGeom prst="rect">
            <a:avLst/>
          </a:prstGeom>
          <a:solidFill>
            <a:srgbClr val="00584E">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FFFFFF"/>
                </a:solidFill>
                <a:latin typeface="+mj-ea"/>
                <a:ea typeface="+mj-ea"/>
                <a:sym typeface="思源黑体 CN" panose="020B0500000000000000" pitchFamily="34" charset="-122"/>
              </a:rPr>
              <a:t> 科技</a:t>
            </a:r>
            <a:endParaRPr lang="zh-CN" altLang="en-US" sz="1600" dirty="0">
              <a:solidFill>
                <a:schemeClr val="tx2"/>
              </a:solidFill>
              <a:latin typeface="+mj-ea"/>
              <a:ea typeface="+mj-ea"/>
              <a:sym typeface="思源黑体 CN" panose="020B0500000000000000" pitchFamily="34" charset="-122"/>
            </a:endParaRPr>
          </a:p>
        </p:txBody>
      </p:sp>
      <p:grpSp>
        <p:nvGrpSpPr>
          <p:cNvPr id="34" name="组合 33"/>
          <p:cNvGrpSpPr/>
          <p:nvPr/>
        </p:nvGrpSpPr>
        <p:grpSpPr>
          <a:xfrm>
            <a:off x="4065821" y="1973921"/>
            <a:ext cx="3990551" cy="3990550"/>
            <a:chOff x="3251827" y="548004"/>
            <a:chExt cx="5761991" cy="5761991"/>
          </a:xfrm>
        </p:grpSpPr>
        <p:sp>
          <p:nvSpPr>
            <p:cNvPr id="30" name="椭圆 29"/>
            <p:cNvSpPr/>
            <p:nvPr>
              <p:custDataLst>
                <p:tags r:id="rId20"/>
              </p:custDataLst>
            </p:nvPr>
          </p:nvSpPr>
          <p:spPr>
            <a:xfrm rot="2629861">
              <a:off x="3251827" y="548004"/>
              <a:ext cx="5761990" cy="5761990"/>
            </a:xfrm>
            <a:prstGeom prst="ellipse">
              <a:avLst/>
            </a:prstGeom>
            <a:solidFill>
              <a:srgbClr val="00584E">
                <a:alpha val="100000"/>
              </a:srgbClr>
            </a:solid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1" name="椭圆 30"/>
            <p:cNvSpPr/>
            <p:nvPr>
              <p:custDataLst>
                <p:tags r:id="rId21"/>
              </p:custDataLst>
            </p:nvPr>
          </p:nvSpPr>
          <p:spPr>
            <a:xfrm rot="2629861" flipV="1">
              <a:off x="3251827" y="548004"/>
              <a:ext cx="5761990" cy="5761990"/>
            </a:xfrm>
            <a:prstGeom prst="ellipse">
              <a:avLst/>
            </a:prstGeom>
            <a:solidFill>
              <a:srgbClr val="00584E">
                <a:alpha val="100000"/>
              </a:srgbClr>
            </a:solid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2" name="椭圆 31"/>
            <p:cNvSpPr/>
            <p:nvPr>
              <p:custDataLst>
                <p:tags r:id="rId22"/>
              </p:custDataLst>
            </p:nvPr>
          </p:nvSpPr>
          <p:spPr>
            <a:xfrm rot="8029861">
              <a:off x="3251827" y="548004"/>
              <a:ext cx="5761990" cy="5761990"/>
            </a:xfrm>
            <a:prstGeom prst="ellipse">
              <a:avLst/>
            </a:prstGeom>
            <a:solidFill>
              <a:srgbClr val="00584E">
                <a:alpha val="100000"/>
              </a:srgbClr>
            </a:solid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sp>
          <p:nvSpPr>
            <p:cNvPr id="33" name="椭圆 32"/>
            <p:cNvSpPr/>
            <p:nvPr>
              <p:custDataLst>
                <p:tags r:id="rId23"/>
              </p:custDataLst>
            </p:nvPr>
          </p:nvSpPr>
          <p:spPr>
            <a:xfrm rot="8029861" flipV="1">
              <a:off x="3251828" y="548005"/>
              <a:ext cx="5761990" cy="5761990"/>
            </a:xfrm>
            <a:prstGeom prst="ellipse">
              <a:avLst/>
            </a:prstGeom>
            <a:solidFill>
              <a:srgbClr val="00584E">
                <a:alpha val="100000"/>
              </a:srgbClr>
            </a:solidFill>
            <a:ln>
              <a:gradFill>
                <a:gsLst>
                  <a:gs pos="0">
                    <a:schemeClr val="accent1">
                      <a:alpha val="70000"/>
                    </a:schemeClr>
                  </a:gs>
                  <a:gs pos="4000">
                    <a:schemeClr val="accent1">
                      <a:alpha val="0"/>
                    </a:schemeClr>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p>
          </p:txBody>
        </p:sp>
      </p:grpSp>
      <p:sp>
        <p:nvSpPr>
          <p:cNvPr id="14" name="椭圆 13"/>
          <p:cNvSpPr/>
          <p:nvPr/>
        </p:nvSpPr>
        <p:spPr>
          <a:xfrm>
            <a:off x="4901171" y="2802166"/>
            <a:ext cx="2273907" cy="2273908"/>
          </a:xfrm>
          <a:prstGeom prst="ellipse">
            <a:avLst/>
          </a:prstGeom>
          <a:solidFill>
            <a:srgbClr val="00584E">
              <a:alpha val="100000"/>
            </a:srgbClr>
          </a:solidFill>
          <a:ln cap="rnd">
            <a:gradFill flip="none" rotWithShape="1">
              <a:gsLst>
                <a:gs pos="10000">
                  <a:schemeClr val="accent1">
                    <a:lumMod val="60000"/>
                    <a:lumOff val="40000"/>
                    <a:alpha val="0"/>
                  </a:schemeClr>
                </a:gs>
                <a:gs pos="49000">
                  <a:schemeClr val="accent1">
                    <a:lumMod val="60000"/>
                    <a:lumOff val="40000"/>
                  </a:schemeClr>
                </a:gs>
              </a:gsLst>
              <a:lin ang="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16" name="圆: 空心 15"/>
          <p:cNvSpPr/>
          <p:nvPr/>
        </p:nvSpPr>
        <p:spPr>
          <a:xfrm>
            <a:off x="4329897" y="2226823"/>
            <a:ext cx="3416456" cy="3416457"/>
          </a:xfrm>
          <a:prstGeom prst="donut">
            <a:avLst>
              <a:gd name="adj" fmla="val 8088"/>
            </a:avLst>
          </a:prstGeom>
          <a:gradFill>
            <a:gsLst>
              <a:gs pos="0">
                <a:srgbClr val="FFFFFF">
                  <a:alpha val="100000"/>
                </a:srgbClr>
              </a:gs>
              <a:gs pos="100000">
                <a:srgbClr val="00584E">
                  <a:alpha val="100000"/>
                </a:srgb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solidFill>
                <a:schemeClr val="tx1"/>
              </a:solidFill>
              <a:latin typeface="+mj-ea"/>
              <a:ea typeface="+mj-ea"/>
            </a:endParaRPr>
          </a:p>
        </p:txBody>
      </p:sp>
      <p:sp>
        <p:nvSpPr>
          <p:cNvPr id="15" name="椭圆 14"/>
          <p:cNvSpPr/>
          <p:nvPr/>
        </p:nvSpPr>
        <p:spPr>
          <a:xfrm>
            <a:off x="4608427" y="2509422"/>
            <a:ext cx="2859396" cy="2859397"/>
          </a:xfrm>
          <a:prstGeom prst="ellipse">
            <a:avLst/>
          </a:prstGeom>
          <a:solidFill>
            <a:srgbClr val="00584E">
              <a:alpha val="100000"/>
            </a:srgbClr>
          </a:solidFill>
          <a:ln>
            <a:no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mj-ea"/>
              <a:ea typeface="+mj-ea"/>
            </a:endParaRPr>
          </a:p>
        </p:txBody>
      </p:sp>
      <p:sp>
        <p:nvSpPr>
          <p:cNvPr id="64" name="椭圆 63"/>
          <p:cNvSpPr/>
          <p:nvPr/>
        </p:nvSpPr>
        <p:spPr>
          <a:xfrm>
            <a:off x="5121258" y="3022253"/>
            <a:ext cx="1833734" cy="1833735"/>
          </a:xfrm>
          <a:prstGeom prst="ellipse">
            <a:avLst/>
          </a:prstGeom>
          <a:solidFill>
            <a:srgbClr val="00BCA7">
              <a:alpha val="100000"/>
            </a:srgbClr>
          </a:solidFill>
          <a:ln>
            <a:noFill/>
          </a:ln>
          <a:effectLst>
            <a:outerShdw blurRad="368300" dist="127000" dir="2400000" sx="98000" sy="98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latin typeface="+mj-ea"/>
              <a:ea typeface="+mj-ea"/>
            </a:endParaRPr>
          </a:p>
        </p:txBody>
      </p:sp>
      <p:sp>
        <p:nvSpPr>
          <p:cNvPr id="4" name="rectangle-11">
            <a:extLst>
              <a:ext uri="{FF2B5EF4-FFF2-40B4-BE49-F238E27FC236}">
                <a16:creationId xmlns:a16="http://schemas.microsoft.com/office/drawing/2014/main" id="{43AA78A2-EB75-3C3A-1DC1-5E2750AAA6D0}"/>
              </a:ext>
            </a:extLst>
          </p:cNvPr>
          <p:cNvSpPr/>
          <p:nvPr/>
        </p:nvSpPr>
        <p:spPr>
          <a:xfrm>
            <a:off x="2613922" y="2968722"/>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6" name="关键词2">
            <a:extLst>
              <a:ext uri="{FF2B5EF4-FFF2-40B4-BE49-F238E27FC236}">
                <a16:creationId xmlns:a16="http://schemas.microsoft.com/office/drawing/2014/main" id="{4BB0C31B-42C8-F7BD-78C2-F31AB343E817}"/>
              </a:ext>
            </a:extLst>
          </p:cNvPr>
          <p:cNvSpPr/>
          <p:nvPr>
            <p:custDataLst>
              <p:tags r:id="rId3"/>
            </p:custDataLst>
          </p:nvPr>
        </p:nvSpPr>
        <p:spPr>
          <a:xfrm>
            <a:off x="2796584" y="3037584"/>
            <a:ext cx="1359201" cy="385492"/>
          </a:xfrm>
          <a:prstGeom prst="rect">
            <a:avLst/>
          </a:prstGeom>
          <a:solidFill>
            <a:srgbClr val="00584E">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85000" lnSpcReduction="10000"/>
          </a:bodyPr>
          <a:lstStyle/>
          <a:p>
            <a:pPr algn="ctr">
              <a:lnSpc>
                <a:spcPct val="120000"/>
              </a:lnSpc>
            </a:pPr>
            <a:r>
              <a:rPr lang="zh-CN" altLang="en-US" sz="1600">
                <a:solidFill>
                  <a:srgbClr val="FFFFFF"/>
                </a:solidFill>
                <a:latin typeface="+mj-ea"/>
                <a:ea typeface="+mj-ea"/>
                <a:sym typeface="思源黑体 CN" panose="020B0500000000000000" pitchFamily="34" charset="-122"/>
              </a:rPr>
              <a:t> 商业模式创新</a:t>
            </a:r>
            <a:endParaRPr lang="zh-CN" altLang="en-US" sz="1600" dirty="0">
              <a:solidFill>
                <a:schemeClr val="tx2"/>
              </a:solidFill>
              <a:latin typeface="+mj-ea"/>
              <a:ea typeface="+mj-ea"/>
              <a:sym typeface="思源黑体 CN" panose="020B0500000000000000" pitchFamily="34" charset="-122"/>
            </a:endParaRPr>
          </a:p>
        </p:txBody>
      </p:sp>
      <p:sp>
        <p:nvSpPr>
          <p:cNvPr id="7" name="rectangle-11">
            <a:extLst>
              <a:ext uri="{FF2B5EF4-FFF2-40B4-BE49-F238E27FC236}">
                <a16:creationId xmlns:a16="http://schemas.microsoft.com/office/drawing/2014/main" id="{C185B8D2-3554-5DEE-5821-745570AE06E4}"/>
              </a:ext>
            </a:extLst>
          </p:cNvPr>
          <p:cNvSpPr/>
          <p:nvPr/>
        </p:nvSpPr>
        <p:spPr>
          <a:xfrm>
            <a:off x="2605369" y="4280982"/>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8" name="关键词3">
            <a:extLst>
              <a:ext uri="{FF2B5EF4-FFF2-40B4-BE49-F238E27FC236}">
                <a16:creationId xmlns:a16="http://schemas.microsoft.com/office/drawing/2014/main" id="{0860085C-B7A6-2D6E-B8D3-99470D3E887A}"/>
              </a:ext>
            </a:extLst>
          </p:cNvPr>
          <p:cNvSpPr/>
          <p:nvPr>
            <p:custDataLst>
              <p:tags r:id="rId4"/>
            </p:custDataLst>
          </p:nvPr>
        </p:nvSpPr>
        <p:spPr>
          <a:xfrm>
            <a:off x="2788031" y="4349844"/>
            <a:ext cx="1359201" cy="385492"/>
          </a:xfrm>
          <a:prstGeom prst="rect">
            <a:avLst/>
          </a:prstGeom>
          <a:solidFill>
            <a:srgbClr val="00584E">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7500" lnSpcReduction="20000"/>
          </a:bodyPr>
          <a:lstStyle/>
          <a:p>
            <a:pPr algn="ctr">
              <a:lnSpc>
                <a:spcPct val="120000"/>
              </a:lnSpc>
            </a:pPr>
            <a:r>
              <a:rPr lang="zh-CN" altLang="en-US" sz="1600">
                <a:solidFill>
                  <a:srgbClr val="FFFFFF"/>
                </a:solidFill>
                <a:latin typeface="+mj-ea"/>
                <a:ea typeface="+mj-ea"/>
                <a:sym typeface="思源黑体 CN" panose="020B0500000000000000" pitchFamily="34" charset="-122"/>
              </a:rPr>
              <a:t> 人力和物质资源</a:t>
            </a:r>
            <a:endParaRPr lang="zh-CN" altLang="en-US" sz="1600" dirty="0">
              <a:solidFill>
                <a:schemeClr val="tx2"/>
              </a:solidFill>
              <a:latin typeface="+mj-ea"/>
              <a:ea typeface="+mj-ea"/>
              <a:sym typeface="思源黑体 CN" panose="020B0500000000000000" pitchFamily="34" charset="-122"/>
            </a:endParaRPr>
          </a:p>
        </p:txBody>
      </p:sp>
      <p:sp>
        <p:nvSpPr>
          <p:cNvPr id="10" name="rectangle-11">
            <a:extLst>
              <a:ext uri="{FF2B5EF4-FFF2-40B4-BE49-F238E27FC236}">
                <a16:creationId xmlns:a16="http://schemas.microsoft.com/office/drawing/2014/main" id="{55226C50-7C7D-DDF1-FC06-D187E4676B18}"/>
              </a:ext>
            </a:extLst>
          </p:cNvPr>
          <p:cNvSpPr/>
          <p:nvPr/>
        </p:nvSpPr>
        <p:spPr>
          <a:xfrm>
            <a:off x="3368739" y="5494131"/>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7" name="关键词4">
            <a:extLst>
              <a:ext uri="{FF2B5EF4-FFF2-40B4-BE49-F238E27FC236}">
                <a16:creationId xmlns:a16="http://schemas.microsoft.com/office/drawing/2014/main" id="{387E0130-1CE9-7BD8-64F9-818C93B41176}"/>
              </a:ext>
            </a:extLst>
          </p:cNvPr>
          <p:cNvSpPr/>
          <p:nvPr>
            <p:custDataLst>
              <p:tags r:id="rId5"/>
            </p:custDataLst>
          </p:nvPr>
        </p:nvSpPr>
        <p:spPr>
          <a:xfrm>
            <a:off x="3551401" y="5562993"/>
            <a:ext cx="1359201" cy="385492"/>
          </a:xfrm>
          <a:prstGeom prst="rect">
            <a:avLst/>
          </a:prstGeom>
          <a:solidFill>
            <a:srgbClr val="00584E">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FFFFFF"/>
                </a:solidFill>
                <a:latin typeface="+mj-ea"/>
                <a:ea typeface="+mj-ea"/>
                <a:sym typeface="思源黑体 CN" panose="020B0500000000000000" pitchFamily="34" charset="-122"/>
              </a:rPr>
              <a:t> 技术</a:t>
            </a:r>
            <a:endParaRPr lang="zh-CN" altLang="en-US" sz="1600" dirty="0">
              <a:solidFill>
                <a:schemeClr val="tx2"/>
              </a:solidFill>
              <a:latin typeface="+mj-ea"/>
              <a:ea typeface="+mj-ea"/>
              <a:sym typeface="思源黑体 CN" panose="020B0500000000000000" pitchFamily="34" charset="-122"/>
            </a:endParaRPr>
          </a:p>
        </p:txBody>
      </p:sp>
      <p:sp>
        <p:nvSpPr>
          <p:cNvPr id="18" name="rectangle-11">
            <a:extLst>
              <a:ext uri="{FF2B5EF4-FFF2-40B4-BE49-F238E27FC236}">
                <a16:creationId xmlns:a16="http://schemas.microsoft.com/office/drawing/2014/main" id="{B16FA4BE-D49D-E8E4-B547-6ADB6D6B540B}"/>
              </a:ext>
            </a:extLst>
          </p:cNvPr>
          <p:cNvSpPr/>
          <p:nvPr/>
        </p:nvSpPr>
        <p:spPr>
          <a:xfrm>
            <a:off x="6789120" y="1809104"/>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19" name="关键词5">
            <a:extLst>
              <a:ext uri="{FF2B5EF4-FFF2-40B4-BE49-F238E27FC236}">
                <a16:creationId xmlns:a16="http://schemas.microsoft.com/office/drawing/2014/main" id="{002EE750-2D0B-F14F-35F0-77BCA387AF01}"/>
              </a:ext>
            </a:extLst>
          </p:cNvPr>
          <p:cNvSpPr/>
          <p:nvPr>
            <p:custDataLst>
              <p:tags r:id="rId6"/>
            </p:custDataLst>
          </p:nvPr>
        </p:nvSpPr>
        <p:spPr>
          <a:xfrm>
            <a:off x="6971782" y="1877966"/>
            <a:ext cx="1359201" cy="385492"/>
          </a:xfrm>
          <a:prstGeom prst="rect">
            <a:avLst/>
          </a:prstGeom>
          <a:solidFill>
            <a:srgbClr val="00584E">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FFFFFF"/>
                </a:solidFill>
                <a:latin typeface="+mj-ea"/>
                <a:ea typeface="+mj-ea"/>
                <a:sym typeface="思源黑体 CN" panose="020B0500000000000000" pitchFamily="34" charset="-122"/>
              </a:rPr>
              <a:t>数据和数字化手段</a:t>
            </a:r>
            <a:endParaRPr lang="zh-CN" altLang="en-US" sz="1600" dirty="0">
              <a:solidFill>
                <a:schemeClr val="tx2"/>
              </a:solidFill>
              <a:latin typeface="+mj-ea"/>
              <a:ea typeface="+mj-ea"/>
              <a:sym typeface="思源黑体 CN" panose="020B0500000000000000" pitchFamily="34" charset="-122"/>
            </a:endParaRPr>
          </a:p>
        </p:txBody>
      </p:sp>
      <p:sp>
        <p:nvSpPr>
          <p:cNvPr id="20" name="rectangle-11">
            <a:extLst>
              <a:ext uri="{FF2B5EF4-FFF2-40B4-BE49-F238E27FC236}">
                <a16:creationId xmlns:a16="http://schemas.microsoft.com/office/drawing/2014/main" id="{76696D11-645E-BAB0-9018-822F1A21CDA9}"/>
              </a:ext>
            </a:extLst>
          </p:cNvPr>
          <p:cNvSpPr/>
          <p:nvPr/>
        </p:nvSpPr>
        <p:spPr>
          <a:xfrm>
            <a:off x="7808042" y="2989238"/>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1" name="关键词6">
            <a:extLst>
              <a:ext uri="{FF2B5EF4-FFF2-40B4-BE49-F238E27FC236}">
                <a16:creationId xmlns:a16="http://schemas.microsoft.com/office/drawing/2014/main" id="{F89AD833-FE8A-CF56-C704-F3F4EB483DEE}"/>
              </a:ext>
            </a:extLst>
          </p:cNvPr>
          <p:cNvSpPr/>
          <p:nvPr>
            <p:custDataLst>
              <p:tags r:id="rId7"/>
            </p:custDataLst>
          </p:nvPr>
        </p:nvSpPr>
        <p:spPr>
          <a:xfrm>
            <a:off x="7990704" y="3058100"/>
            <a:ext cx="1359201" cy="385492"/>
          </a:xfrm>
          <a:prstGeom prst="rect">
            <a:avLst/>
          </a:prstGeom>
          <a:solidFill>
            <a:srgbClr val="00584E">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FFFFFF"/>
                </a:solidFill>
                <a:latin typeface="+mj-ea"/>
                <a:ea typeface="+mj-ea"/>
                <a:sym typeface="思源黑体 CN" panose="020B0500000000000000" pitchFamily="34" charset="-122"/>
              </a:rPr>
              <a:t> 智能化生产</a:t>
            </a:r>
            <a:endParaRPr lang="zh-CN" altLang="en-US" sz="1600" dirty="0">
              <a:solidFill>
                <a:schemeClr val="tx2"/>
              </a:solidFill>
              <a:latin typeface="+mj-ea"/>
              <a:ea typeface="+mj-ea"/>
              <a:sym typeface="思源黑体 CN" panose="020B0500000000000000" pitchFamily="34" charset="-122"/>
            </a:endParaRPr>
          </a:p>
        </p:txBody>
      </p:sp>
      <p:sp>
        <p:nvSpPr>
          <p:cNvPr id="22" name="rectangle-11">
            <a:extLst>
              <a:ext uri="{FF2B5EF4-FFF2-40B4-BE49-F238E27FC236}">
                <a16:creationId xmlns:a16="http://schemas.microsoft.com/office/drawing/2014/main" id="{2C0C6246-ABCB-63CC-655B-8BD9D96CF9D2}"/>
              </a:ext>
            </a:extLst>
          </p:cNvPr>
          <p:cNvSpPr/>
          <p:nvPr/>
        </p:nvSpPr>
        <p:spPr>
          <a:xfrm>
            <a:off x="7892922" y="4275087"/>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3" name="关键词7">
            <a:extLst>
              <a:ext uri="{FF2B5EF4-FFF2-40B4-BE49-F238E27FC236}">
                <a16:creationId xmlns:a16="http://schemas.microsoft.com/office/drawing/2014/main" id="{D96FCEC7-1B4E-9391-8E6F-2922DE3329C0}"/>
              </a:ext>
            </a:extLst>
          </p:cNvPr>
          <p:cNvSpPr/>
          <p:nvPr>
            <p:custDataLst>
              <p:tags r:id="rId8"/>
            </p:custDataLst>
          </p:nvPr>
        </p:nvSpPr>
        <p:spPr>
          <a:xfrm>
            <a:off x="8075584" y="4343949"/>
            <a:ext cx="1359201" cy="385492"/>
          </a:xfrm>
          <a:prstGeom prst="rect">
            <a:avLst/>
          </a:prstGeom>
          <a:solidFill>
            <a:srgbClr val="00584E">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0000" lnSpcReduction="20000"/>
          </a:bodyPr>
          <a:lstStyle/>
          <a:p>
            <a:pPr algn="ctr">
              <a:lnSpc>
                <a:spcPct val="120000"/>
              </a:lnSpc>
            </a:pPr>
            <a:r>
              <a:rPr lang="zh-CN" altLang="en-US" sz="1600">
                <a:solidFill>
                  <a:srgbClr val="FFFFFF"/>
                </a:solidFill>
                <a:latin typeface="+mj-ea"/>
                <a:ea typeface="+mj-ea"/>
                <a:sym typeface="思源黑体 CN" panose="020B0500000000000000" pitchFamily="34" charset="-122"/>
              </a:rPr>
              <a:t> 大数据和人工智能</a:t>
            </a:r>
            <a:endParaRPr lang="zh-CN" altLang="en-US" sz="1600" dirty="0">
              <a:solidFill>
                <a:schemeClr val="tx2"/>
              </a:solidFill>
              <a:latin typeface="+mj-ea"/>
              <a:ea typeface="+mj-ea"/>
              <a:sym typeface="思源黑体 CN" panose="020B0500000000000000" pitchFamily="34" charset="-122"/>
            </a:endParaRPr>
          </a:p>
        </p:txBody>
      </p:sp>
      <p:sp>
        <p:nvSpPr>
          <p:cNvPr id="24" name="rectangle-11">
            <a:extLst>
              <a:ext uri="{FF2B5EF4-FFF2-40B4-BE49-F238E27FC236}">
                <a16:creationId xmlns:a16="http://schemas.microsoft.com/office/drawing/2014/main" id="{E5450602-04D7-F587-1565-9EC0FF753D74}"/>
              </a:ext>
            </a:extLst>
          </p:cNvPr>
          <p:cNvSpPr/>
          <p:nvPr/>
        </p:nvSpPr>
        <p:spPr>
          <a:xfrm>
            <a:off x="6910957" y="5494131"/>
            <a:ext cx="1724527" cy="523217"/>
          </a:xfrm>
          <a:prstGeom prst="roundRect">
            <a:avLst>
              <a:gd name="adj" fmla="val 50000"/>
            </a:avLst>
          </a:prstGeom>
          <a:solidFill>
            <a:srgbClr val="00BCA7">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tx2"/>
              </a:solidFill>
              <a:latin typeface="+mj-ea"/>
              <a:ea typeface="+mj-ea"/>
            </a:endParaRPr>
          </a:p>
        </p:txBody>
      </p:sp>
      <p:sp>
        <p:nvSpPr>
          <p:cNvPr id="26" name="关键词8">
            <a:extLst>
              <a:ext uri="{FF2B5EF4-FFF2-40B4-BE49-F238E27FC236}">
                <a16:creationId xmlns:a16="http://schemas.microsoft.com/office/drawing/2014/main" id="{D14361E3-9A52-B0EB-C1CC-1237576A8839}"/>
              </a:ext>
            </a:extLst>
          </p:cNvPr>
          <p:cNvSpPr/>
          <p:nvPr>
            <p:custDataLst>
              <p:tags r:id="rId9"/>
            </p:custDataLst>
          </p:nvPr>
        </p:nvSpPr>
        <p:spPr>
          <a:xfrm>
            <a:off x="7093619" y="5562993"/>
            <a:ext cx="1359201" cy="385492"/>
          </a:xfrm>
          <a:prstGeom prst="rect">
            <a:avLst/>
          </a:prstGeom>
          <a:solidFill>
            <a:srgbClr val="00584E">
              <a:alpha val="100000"/>
            </a:srgbClr>
          </a:solidFill>
          <a:ln>
            <a:noFill/>
          </a:ln>
          <a:effectLst>
            <a:outerShdw blurRad="292100" dist="76200" dir="2700000" sx="98000" sy="98000" algn="tl" rotWithShape="0">
              <a:schemeClr val="accent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lnSpc>
                <a:spcPct val="120000"/>
              </a:lnSpc>
            </a:pPr>
            <a:r>
              <a:rPr lang="zh-CN" altLang="en-US" sz="1600">
                <a:solidFill>
                  <a:srgbClr val="FFFFFF"/>
                </a:solidFill>
                <a:latin typeface="+mj-ea"/>
                <a:ea typeface="+mj-ea"/>
                <a:sym typeface="思源黑体 CN" panose="020B0500000000000000" pitchFamily="34" charset="-122"/>
              </a:rPr>
              <a:t> 数字化营销</a:t>
            </a:r>
            <a:endParaRPr lang="zh-CN" altLang="en-US" sz="1600" dirty="0">
              <a:solidFill>
                <a:schemeClr val="tx2"/>
              </a:solidFill>
              <a:latin typeface="+mj-ea"/>
              <a:ea typeface="+mj-ea"/>
              <a:sym typeface="思源黑体 CN" panose="020B0500000000000000" pitchFamily="34" charset="-122"/>
            </a:endParaRPr>
          </a:p>
        </p:txBody>
      </p:sp>
      <p:sp>
        <p:nvSpPr>
          <p:cNvPr id="35" name="标题">
            <a:extLst>
              <a:ext uri="{FF2B5EF4-FFF2-40B4-BE49-F238E27FC236}">
                <a16:creationId xmlns:a16="http://schemas.microsoft.com/office/drawing/2014/main" id="{5D39437C-2A2A-843B-F38B-AC8A1A694786}"/>
              </a:ext>
            </a:extLst>
          </p:cNvPr>
          <p:cNvSpPr txBox="1"/>
          <p:nvPr>
            <p:custDataLst>
              <p:tags r:id="rId10"/>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趋势分析</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3" name="关键词1-简述">
            <a:extLst>
              <a:ext uri="{FF2B5EF4-FFF2-40B4-BE49-F238E27FC236}">
                <a16:creationId xmlns:a16="http://schemas.microsoft.com/office/drawing/2014/main" id="{02A15B6D-88A4-DCCA-6163-9D8237A71C91}"/>
              </a:ext>
            </a:extLst>
          </p:cNvPr>
          <p:cNvSpPr txBox="1"/>
          <p:nvPr>
            <p:custDataLst>
              <p:tags r:id="rId11"/>
            </p:custDataLst>
          </p:nvPr>
        </p:nvSpPr>
        <p:spPr>
          <a:xfrm>
            <a:off x="1231785" y="1655916"/>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科技是推动社会发展的重要力量，让我们的生活变得更加便利和高效</a:t>
            </a:r>
            <a:endParaRPr lang="zh-CN" altLang="en-US" sz="1400" dirty="0">
              <a:latin typeface="+mj-ea"/>
              <a:ea typeface="+mj-ea"/>
            </a:endParaRPr>
          </a:p>
        </p:txBody>
      </p:sp>
      <p:sp>
        <p:nvSpPr>
          <p:cNvPr id="11" name="关键词2-简述">
            <a:extLst>
              <a:ext uri="{FF2B5EF4-FFF2-40B4-BE49-F238E27FC236}">
                <a16:creationId xmlns:a16="http://schemas.microsoft.com/office/drawing/2014/main" id="{3796F3BC-5CB8-B702-6854-5D384483D4CC}"/>
              </a:ext>
            </a:extLst>
          </p:cNvPr>
          <p:cNvSpPr txBox="1"/>
          <p:nvPr>
            <p:custDataLst>
              <p:tags r:id="rId12"/>
            </p:custDataLst>
          </p:nvPr>
        </p:nvSpPr>
        <p:spPr>
          <a:xfrm>
            <a:off x="445124" y="2835550"/>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商业模式创新是推动企业持续增长和成功的关键因素之一</a:t>
            </a:r>
            <a:endParaRPr lang="zh-CN" altLang="en-US" sz="1400" dirty="0">
              <a:latin typeface="+mj-ea"/>
              <a:ea typeface="+mj-ea"/>
            </a:endParaRPr>
          </a:p>
        </p:txBody>
      </p:sp>
      <p:sp>
        <p:nvSpPr>
          <p:cNvPr id="25" name="关键词3-简述">
            <a:extLst>
              <a:ext uri="{FF2B5EF4-FFF2-40B4-BE49-F238E27FC236}">
                <a16:creationId xmlns:a16="http://schemas.microsoft.com/office/drawing/2014/main" id="{39D84B7D-0C57-4DE4-FE17-3A2E5BF4ED7E}"/>
              </a:ext>
            </a:extLst>
          </p:cNvPr>
          <p:cNvSpPr txBox="1"/>
          <p:nvPr>
            <p:custDataLst>
              <p:tags r:id="rId13"/>
            </p:custDataLst>
          </p:nvPr>
        </p:nvSpPr>
        <p:spPr>
          <a:xfrm>
            <a:off x="388595" y="4176521"/>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人力和物质资源是推动社会发展和进步的重要驱动力</a:t>
            </a:r>
            <a:endParaRPr lang="zh-CN" altLang="en-US" sz="1400" dirty="0">
              <a:latin typeface="+mj-ea"/>
              <a:ea typeface="+mj-ea"/>
            </a:endParaRPr>
          </a:p>
        </p:txBody>
      </p:sp>
      <p:sp>
        <p:nvSpPr>
          <p:cNvPr id="27" name="关键词4-简述">
            <a:extLst>
              <a:ext uri="{FF2B5EF4-FFF2-40B4-BE49-F238E27FC236}">
                <a16:creationId xmlns:a16="http://schemas.microsoft.com/office/drawing/2014/main" id="{3D643262-D9D7-EC8C-84DC-C784191713CC}"/>
              </a:ext>
            </a:extLst>
          </p:cNvPr>
          <p:cNvSpPr txBox="1"/>
          <p:nvPr>
            <p:custDataLst>
              <p:tags r:id="rId14"/>
            </p:custDataLst>
          </p:nvPr>
        </p:nvSpPr>
        <p:spPr>
          <a:xfrm>
            <a:off x="1122932" y="5432255"/>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技术是推动社会发展的重要力量，让我们的生活变得更加便利和高效</a:t>
            </a:r>
            <a:endParaRPr lang="zh-CN" altLang="en-US" sz="1400" dirty="0">
              <a:latin typeface="+mj-ea"/>
              <a:ea typeface="+mj-ea"/>
            </a:endParaRPr>
          </a:p>
        </p:txBody>
      </p:sp>
      <p:sp>
        <p:nvSpPr>
          <p:cNvPr id="28" name="关键词5-简述">
            <a:extLst>
              <a:ext uri="{FF2B5EF4-FFF2-40B4-BE49-F238E27FC236}">
                <a16:creationId xmlns:a16="http://schemas.microsoft.com/office/drawing/2014/main" id="{B81A6942-91F1-2C0B-F61B-E779BD538021}"/>
              </a:ext>
            </a:extLst>
          </p:cNvPr>
          <p:cNvSpPr txBox="1"/>
          <p:nvPr>
            <p:custDataLst>
              <p:tags r:id="rId15"/>
            </p:custDataLst>
          </p:nvPr>
        </p:nvSpPr>
        <p:spPr>
          <a:xfrm>
            <a:off x="8764877" y="1655916"/>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数据为先，数字化手段助腾飞</a:t>
            </a:r>
            <a:endParaRPr lang="zh-CN" altLang="en-US" sz="1400" dirty="0">
              <a:latin typeface="+mj-ea"/>
              <a:ea typeface="+mj-ea"/>
            </a:endParaRPr>
          </a:p>
        </p:txBody>
      </p:sp>
      <p:sp>
        <p:nvSpPr>
          <p:cNvPr id="29" name="关键词6-简述">
            <a:extLst>
              <a:ext uri="{FF2B5EF4-FFF2-40B4-BE49-F238E27FC236}">
                <a16:creationId xmlns:a16="http://schemas.microsoft.com/office/drawing/2014/main" id="{97EAFA40-CD6D-895C-762F-61AC146C5862}"/>
              </a:ext>
            </a:extLst>
          </p:cNvPr>
          <p:cNvSpPr txBox="1"/>
          <p:nvPr>
            <p:custDataLst>
              <p:tags r:id="rId16"/>
            </p:custDataLst>
          </p:nvPr>
        </p:nvSpPr>
        <p:spPr>
          <a:xfrm>
            <a:off x="9817912" y="2835550"/>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智能化生产引领未来生产方式变革</a:t>
            </a:r>
            <a:endParaRPr lang="zh-CN" altLang="en-US" sz="1400" dirty="0">
              <a:latin typeface="+mj-ea"/>
              <a:ea typeface="+mj-ea"/>
            </a:endParaRPr>
          </a:p>
        </p:txBody>
      </p:sp>
      <p:sp>
        <p:nvSpPr>
          <p:cNvPr id="36" name="关键词7-简述">
            <a:extLst>
              <a:ext uri="{FF2B5EF4-FFF2-40B4-BE49-F238E27FC236}">
                <a16:creationId xmlns:a16="http://schemas.microsoft.com/office/drawing/2014/main" id="{7428CF6E-FB4E-2297-8C7E-380D50D02490}"/>
              </a:ext>
            </a:extLst>
          </p:cNvPr>
          <p:cNvSpPr txBox="1"/>
          <p:nvPr>
            <p:custDataLst>
              <p:tags r:id="rId17"/>
            </p:custDataLst>
          </p:nvPr>
        </p:nvSpPr>
        <p:spPr>
          <a:xfrm>
            <a:off x="9809761" y="4176521"/>
            <a:ext cx="1962212" cy="720348"/>
          </a:xfrm>
          <a:prstGeom prst="rect">
            <a:avLst/>
          </a:prstGeom>
          <a:noFill/>
          <a:effectLst/>
        </p:spPr>
        <p:txBody>
          <a:bodyPr wrap="square" lIns="75895" tIns="37948" rIns="75895" bIns="37948" rtlCol="0" anchor="ctr" anchorCtr="0">
            <a:normAutofit/>
          </a:bodyPr>
          <a:lstStyle/>
          <a:p>
            <a:pPr algn="ctr"/>
            <a:r>
              <a:rPr kumimoji="0" lang="zh-CN" altLang="en-US" sz="14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大数据和人工智能的发展，让我们的生活变得更加智能、便捷</a:t>
            </a:r>
            <a:endParaRPr lang="zh-CN" altLang="en-US" sz="1400" dirty="0">
              <a:latin typeface="+mj-ea"/>
              <a:ea typeface="+mj-ea"/>
            </a:endParaRPr>
          </a:p>
        </p:txBody>
      </p:sp>
      <p:sp>
        <p:nvSpPr>
          <p:cNvPr id="37" name="关键词8-简述">
            <a:extLst>
              <a:ext uri="{FF2B5EF4-FFF2-40B4-BE49-F238E27FC236}">
                <a16:creationId xmlns:a16="http://schemas.microsoft.com/office/drawing/2014/main" id="{E373852E-4D5F-3775-339B-971B5BD5FDDF}"/>
              </a:ext>
            </a:extLst>
          </p:cNvPr>
          <p:cNvSpPr txBox="1"/>
          <p:nvPr>
            <p:custDataLst>
              <p:tags r:id="rId18"/>
            </p:custDataLst>
          </p:nvPr>
        </p:nvSpPr>
        <p:spPr>
          <a:xfrm>
            <a:off x="8927490" y="5432255"/>
            <a:ext cx="1962212" cy="720348"/>
          </a:xfrm>
          <a:prstGeom prst="rect">
            <a:avLst/>
          </a:prstGeom>
          <a:noFill/>
          <a:effectLst/>
        </p:spPr>
        <p:txBody>
          <a:bodyPr wrap="square" lIns="75895" tIns="37948" rIns="75895" bIns="37948" rtlCol="0" anchor="ctr" anchorCtr="0">
            <a:normAutofit fontScale="92500" lnSpcReduction="20000"/>
          </a:bodyPr>
          <a:lstStyle/>
          <a:p>
            <a:pPr algn="ctr"/>
            <a:r>
              <a:rPr kumimoji="0" lang="zh-CN" altLang="en-US" sz="14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数字化营销是利用数字技术和网络平台，实现精准营销和高效市场覆盖的重要手段</a:t>
            </a:r>
            <a:endParaRPr lang="zh-CN" altLang="en-US" sz="1400" dirty="0">
              <a:latin typeface="+mj-ea"/>
              <a:ea typeface="+mj-ea"/>
            </a:endParaRPr>
          </a:p>
        </p:txBody>
      </p:sp>
      <p:pic>
        <p:nvPicPr>
          <p:cNvPr id="13" name="图形 12">
            <a:extLst>
              <a:ext uri="{FF2B5EF4-FFF2-40B4-BE49-F238E27FC236}">
                <a16:creationId xmlns:a16="http://schemas.microsoft.com/office/drawing/2014/main" id="{9BBA18C2-4F7E-B584-DC3B-37D21134EA2A}"/>
              </a:ext>
            </a:extLst>
          </p:cNvPr>
          <p:cNvPicPr>
            <a:picLocks/>
          </p:cNvPicPr>
          <p:nvPr>
            <p:custDataLst>
              <p:tags r:id="rId19"/>
            </p:custDataLst>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5602620" y="3529850"/>
            <a:ext cx="871010" cy="853463"/>
          </a:xfrm>
          <a:prstGeom prst="rect">
            <a:avLst/>
          </a:prstGeom>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3B2B930B-F6A0-EC1E-5348-23EADFC9BE57}"/>
              </a:ext>
            </a:extLst>
          </p:cNvPr>
          <p:cNvSpPr/>
          <p:nvPr/>
        </p:nvSpPr>
        <p:spPr>
          <a:xfrm rot="20549812">
            <a:off x="104080" y="813935"/>
            <a:ext cx="1128194" cy="1128194"/>
          </a:xfrm>
          <a:prstGeom prst="ellipse">
            <a:avLst/>
          </a:prstGeom>
          <a:gradFill flip="none" rotWithShape="1">
            <a:gsLst>
              <a:gs pos="0">
                <a:srgbClr val="FFFFFF">
                  <a:alpha val="100000"/>
                </a:srgbClr>
              </a:gs>
              <a:gs pos="100000">
                <a:srgbClr val="00584E">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6B5CE431-69A1-FD79-3AF0-89718765ADFE}"/>
              </a:ext>
            </a:extLst>
          </p:cNvPr>
          <p:cNvSpPr/>
          <p:nvPr/>
        </p:nvSpPr>
        <p:spPr>
          <a:xfrm rot="19660630">
            <a:off x="11333597" y="393447"/>
            <a:ext cx="517994" cy="517994"/>
          </a:xfrm>
          <a:prstGeom prst="ellipse">
            <a:avLst/>
          </a:prstGeom>
          <a:gradFill flip="none" rotWithShape="1">
            <a:gsLst>
              <a:gs pos="0">
                <a:srgbClr val="FFFFFF">
                  <a:alpha val="100000"/>
                </a:srgbClr>
              </a:gs>
              <a:gs pos="100000">
                <a:srgbClr val="00584E">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A534A37D-87EC-025A-DBBF-567D9FB92002}"/>
              </a:ext>
            </a:extLst>
          </p:cNvPr>
          <p:cNvSpPr/>
          <p:nvPr/>
        </p:nvSpPr>
        <p:spPr>
          <a:xfrm rot="19660630">
            <a:off x="4345876" y="5783204"/>
            <a:ext cx="542826" cy="542826"/>
          </a:xfrm>
          <a:prstGeom prst="ellipse">
            <a:avLst/>
          </a:prstGeom>
          <a:gradFill flip="none" rotWithShape="1">
            <a:gsLst>
              <a:gs pos="0">
                <a:srgbClr val="FFFFFF">
                  <a:alpha val="100000"/>
                </a:srgbClr>
              </a:gs>
              <a:gs pos="100000">
                <a:srgbClr val="00584E">
                  <a:alpha val="100000"/>
                </a:srgbClr>
              </a:gs>
            </a:gsLst>
            <a:lin ang="0" scaled="0"/>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7F9A47D4-D327-6D8D-0AAC-059D217045B3}"/>
              </a:ext>
            </a:extLst>
          </p:cNvPr>
          <p:cNvSpPr/>
          <p:nvPr/>
        </p:nvSpPr>
        <p:spPr>
          <a:xfrm>
            <a:off x="-1" y="0"/>
            <a:ext cx="12192001" cy="6858000"/>
          </a:xfrm>
          <a:prstGeom prst="rect">
            <a:avLst/>
          </a:pr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a:extLst>
              <a:ext uri="{FF2B5EF4-FFF2-40B4-BE49-F238E27FC236}">
                <a16:creationId xmlns:a16="http://schemas.microsoft.com/office/drawing/2014/main" id="{636A1934-47B1-3FB2-D161-C1A4688B0A15}"/>
              </a:ext>
            </a:extLst>
          </p:cNvPr>
          <p:cNvSpPr/>
          <p:nvPr/>
        </p:nvSpPr>
        <p:spPr>
          <a:xfrm>
            <a:off x="7448550" y="2705100"/>
            <a:ext cx="4743450" cy="4152900"/>
          </a:xfrm>
          <a:custGeom>
            <a:avLst/>
            <a:gdLst>
              <a:gd name="connsiteX0" fmla="*/ 3543300 w 4743450"/>
              <a:gd name="connsiteY0" fmla="*/ 0 h 4152900"/>
              <a:gd name="connsiteX1" fmla="*/ 4596969 w 4743450"/>
              <a:gd name="connsiteY1" fmla="*/ 159300 h 4152900"/>
              <a:gd name="connsiteX2" fmla="*/ 4743450 w 4743450"/>
              <a:gd name="connsiteY2" fmla="*/ 208864 h 4152900"/>
              <a:gd name="connsiteX3" fmla="*/ 4743450 w 4743450"/>
              <a:gd name="connsiteY3" fmla="*/ 2428965 h 4152900"/>
              <a:gd name="connsiteX4" fmla="*/ 4702591 w 4743450"/>
              <a:gd name="connsiteY4" fmla="*/ 2384009 h 4152900"/>
              <a:gd name="connsiteX5" fmla="*/ 3543300 w 4743450"/>
              <a:gd name="connsiteY5" fmla="*/ 1903815 h 4152900"/>
              <a:gd name="connsiteX6" fmla="*/ 1903815 w 4743450"/>
              <a:gd name="connsiteY6" fmla="*/ 3543300 h 4152900"/>
              <a:gd name="connsiteX7" fmla="*/ 1977523 w 4743450"/>
              <a:gd name="connsiteY7" fmla="*/ 4030833 h 4152900"/>
              <a:gd name="connsiteX8" fmla="*/ 2022200 w 4743450"/>
              <a:gd name="connsiteY8" fmla="*/ 4152900 h 4152900"/>
              <a:gd name="connsiteX9" fmla="*/ 56039 w 4743450"/>
              <a:gd name="connsiteY9" fmla="*/ 4152900 h 4152900"/>
              <a:gd name="connsiteX10" fmla="*/ 18294 w 4743450"/>
              <a:gd name="connsiteY10" fmla="*/ 3905582 h 4152900"/>
              <a:gd name="connsiteX11" fmla="*/ 0 w 4743450"/>
              <a:gd name="connsiteY11" fmla="*/ 3543300 h 4152900"/>
              <a:gd name="connsiteX12" fmla="*/ 3543300 w 4743450"/>
              <a:gd name="connsiteY12" fmla="*/ 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3450" h="4152900">
                <a:moveTo>
                  <a:pt x="3543300" y="0"/>
                </a:moveTo>
                <a:cubicBezTo>
                  <a:pt x="3910221" y="0"/>
                  <a:pt x="4264115" y="55772"/>
                  <a:pt x="4596969" y="159300"/>
                </a:cubicBezTo>
                <a:lnTo>
                  <a:pt x="4743450" y="208864"/>
                </a:lnTo>
                <a:lnTo>
                  <a:pt x="4743450" y="2428965"/>
                </a:lnTo>
                <a:lnTo>
                  <a:pt x="4702591" y="2384009"/>
                </a:lnTo>
                <a:cubicBezTo>
                  <a:pt x="4405903" y="2087321"/>
                  <a:pt x="3996032" y="1903815"/>
                  <a:pt x="3543300" y="1903815"/>
                </a:cubicBezTo>
                <a:cubicBezTo>
                  <a:pt x="2637837" y="1903815"/>
                  <a:pt x="1903815" y="2637837"/>
                  <a:pt x="1903815" y="3543300"/>
                </a:cubicBezTo>
                <a:cubicBezTo>
                  <a:pt x="1903815" y="3713075"/>
                  <a:pt x="1929620" y="3876822"/>
                  <a:pt x="1977523" y="4030833"/>
                </a:cubicBezTo>
                <a:lnTo>
                  <a:pt x="2022200" y="4152900"/>
                </a:lnTo>
                <a:lnTo>
                  <a:pt x="56039" y="4152900"/>
                </a:lnTo>
                <a:lnTo>
                  <a:pt x="18294" y="3905582"/>
                </a:lnTo>
                <a:cubicBezTo>
                  <a:pt x="6197" y="3786467"/>
                  <a:pt x="0" y="3665607"/>
                  <a:pt x="0" y="3543300"/>
                </a:cubicBezTo>
                <a:cubicBezTo>
                  <a:pt x="0" y="1586389"/>
                  <a:pt x="1586389" y="0"/>
                  <a:pt x="3543300" y="0"/>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2" name="直接连接符 1">
            <a:extLst>
              <a:ext uri="{FF2B5EF4-FFF2-40B4-BE49-F238E27FC236}">
                <a16:creationId xmlns:a16="http://schemas.microsoft.com/office/drawing/2014/main" id="{CFA46C67-5BCA-713E-5BEC-0B31F290A852}"/>
              </a:ext>
            </a:extLst>
          </p:cNvPr>
          <p:cNvCxnSpPr>
            <a:cxnSpLocks/>
          </p:cNvCxnSpPr>
          <p:nvPr/>
        </p:nvCxnSpPr>
        <p:spPr>
          <a:xfrm>
            <a:off x="557102" y="2293732"/>
            <a:ext cx="10801350" cy="0"/>
          </a:xfrm>
          <a:prstGeom prst="line">
            <a:avLst/>
          </a:prstGeom>
          <a:ln w="12700">
            <a:gradFill>
              <a:gsLst>
                <a:gs pos="0">
                  <a:schemeClr val="accent1"/>
                </a:gs>
                <a:gs pos="80000">
                  <a:schemeClr val="accent2"/>
                </a:gs>
              </a:gsLst>
              <a:lin ang="5400000" scaled="1"/>
            </a:gradFill>
            <a:prstDash val="lgDash"/>
          </a:ln>
        </p:spPr>
        <p:style>
          <a:lnRef idx="1">
            <a:schemeClr val="accent1"/>
          </a:lnRef>
          <a:fillRef idx="0">
            <a:schemeClr val="accent1"/>
          </a:fillRef>
          <a:effectRef idx="0">
            <a:schemeClr val="accent1"/>
          </a:effectRef>
          <a:fontRef idx="minor">
            <a:schemeClr val="tx1"/>
          </a:fontRef>
        </p:style>
      </p:cxnSp>
      <p:sp>
        <p:nvSpPr>
          <p:cNvPr id="3" name="椭圆 2">
            <a:extLst>
              <a:ext uri="{FF2B5EF4-FFF2-40B4-BE49-F238E27FC236}">
                <a16:creationId xmlns:a16="http://schemas.microsoft.com/office/drawing/2014/main" id="{803ABDF4-2DEF-C4CF-779A-FCA449F0D571}"/>
              </a:ext>
            </a:extLst>
          </p:cNvPr>
          <p:cNvSpPr/>
          <p:nvPr/>
        </p:nvSpPr>
        <p:spPr>
          <a:xfrm>
            <a:off x="875949" y="2239349"/>
            <a:ext cx="108766" cy="108766"/>
          </a:xfrm>
          <a:prstGeom prst="ellipse">
            <a:avLst/>
          </a:prstGeom>
          <a:solidFill>
            <a:srgbClr val="00584E">
              <a:alpha val="10000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60A36D9A-6F30-5635-BC22-03E534D3E773}"/>
              </a:ext>
            </a:extLst>
          </p:cNvPr>
          <p:cNvSpPr/>
          <p:nvPr/>
        </p:nvSpPr>
        <p:spPr>
          <a:xfrm>
            <a:off x="3558511" y="2239349"/>
            <a:ext cx="108766" cy="108766"/>
          </a:xfrm>
          <a:prstGeom prst="ellipse">
            <a:avLst/>
          </a:prstGeom>
          <a:solidFill>
            <a:srgbClr val="00584E">
              <a:alpha val="10000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7FC9BC7-0EC1-5F34-C4C2-601B4018FEA1}"/>
              </a:ext>
            </a:extLst>
          </p:cNvPr>
          <p:cNvSpPr/>
          <p:nvPr/>
        </p:nvSpPr>
        <p:spPr>
          <a:xfrm>
            <a:off x="6241073" y="2239349"/>
            <a:ext cx="108766" cy="108766"/>
          </a:xfrm>
          <a:prstGeom prst="ellipse">
            <a:avLst/>
          </a:prstGeom>
          <a:solidFill>
            <a:srgbClr val="00584E">
              <a:alpha val="10000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791A8A4B-0BFB-E2C5-C051-1B7E54B2E633}"/>
              </a:ext>
            </a:extLst>
          </p:cNvPr>
          <p:cNvSpPr/>
          <p:nvPr/>
        </p:nvSpPr>
        <p:spPr>
          <a:xfrm>
            <a:off x="8923636" y="2239349"/>
            <a:ext cx="108766" cy="108766"/>
          </a:xfrm>
          <a:prstGeom prst="ellipse">
            <a:avLst/>
          </a:prstGeom>
          <a:solidFill>
            <a:srgbClr val="00584E">
              <a:alpha val="100000"/>
            </a:srgbClr>
          </a:solidFill>
          <a:ln w="28575"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对角圆角 6">
            <a:extLst>
              <a:ext uri="{FF2B5EF4-FFF2-40B4-BE49-F238E27FC236}">
                <a16:creationId xmlns:a16="http://schemas.microsoft.com/office/drawing/2014/main" id="{F1AE328D-AEA4-BC84-8694-079177C10609}"/>
              </a:ext>
            </a:extLst>
          </p:cNvPr>
          <p:cNvSpPr/>
          <p:nvPr/>
        </p:nvSpPr>
        <p:spPr>
          <a:xfrm flipH="1">
            <a:off x="984714" y="2667342"/>
            <a:ext cx="2204689" cy="3425111"/>
          </a:xfrm>
          <a:prstGeom prst="round2DiagRect">
            <a:avLst/>
          </a:prstGeom>
          <a:solidFill>
            <a:srgbClr val="00584E">
              <a:alpha val="100000"/>
            </a:srgbClr>
          </a:solid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E7E7F83A-4EFA-B515-3606-455A766D3F1E}"/>
              </a:ext>
            </a:extLst>
          </p:cNvPr>
          <p:cNvSpPr/>
          <p:nvPr userDrawn="1"/>
        </p:nvSpPr>
        <p:spPr>
          <a:xfrm>
            <a:off x="1057941" y="2751524"/>
            <a:ext cx="438194" cy="438192"/>
          </a:xfrm>
          <a:prstGeom prst="ellipse">
            <a:avLst/>
          </a:prstGeom>
          <a:solidFill>
            <a:srgbClr val="00BCA7">
              <a:alpha val="10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文本框 14">
            <a:extLst>
              <a:ext uri="{FF2B5EF4-FFF2-40B4-BE49-F238E27FC236}">
                <a16:creationId xmlns:a16="http://schemas.microsoft.com/office/drawing/2014/main" id="{00914FF4-9372-2D7B-80D3-344F1FB60E33}"/>
              </a:ext>
            </a:extLst>
          </p:cNvPr>
          <p:cNvSpPr txBox="1"/>
          <p:nvPr/>
        </p:nvSpPr>
        <p:spPr>
          <a:xfrm>
            <a:off x="977497" y="2832121"/>
            <a:ext cx="599082" cy="276999"/>
          </a:xfrm>
          <a:prstGeom prst="rect">
            <a:avLst/>
          </a:prstGeom>
          <a:noFill/>
        </p:spPr>
        <p:txBody>
          <a:bodyPr wrap="square">
            <a:normAutofit/>
          </a:bodyPr>
          <a:lstStyle/>
          <a:p>
            <a:pPr algn="ctr">
              <a:spcBef>
                <a:spcPts val="300"/>
              </a:spcBef>
              <a:spcAft>
                <a:spcPts val="300"/>
              </a:spcAft>
            </a:pPr>
            <a:r>
              <a:rPr lang="en-US" altLang="zh-CN" sz="1200" b="1">
                <a:solidFill>
                  <a:srgbClr val="FFFFFF"/>
                </a:solidFill>
                <a:latin typeface="+mj-ea"/>
                <a:ea typeface="+mj-ea"/>
              </a:rPr>
              <a:t>01</a:t>
            </a:r>
            <a:endParaRPr lang="zh-CN" altLang="en-US" sz="1200" b="1" dirty="0">
              <a:solidFill>
                <a:schemeClr val="tx2"/>
              </a:solidFill>
              <a:latin typeface="+mj-ea"/>
              <a:ea typeface="+mj-ea"/>
            </a:endParaRPr>
          </a:p>
        </p:txBody>
      </p:sp>
      <p:sp>
        <p:nvSpPr>
          <p:cNvPr id="18" name="矩形: 对角圆角 17">
            <a:extLst>
              <a:ext uri="{FF2B5EF4-FFF2-40B4-BE49-F238E27FC236}">
                <a16:creationId xmlns:a16="http://schemas.microsoft.com/office/drawing/2014/main" id="{60DD4A1D-1231-102C-5167-D35C6A5445EF}"/>
              </a:ext>
            </a:extLst>
          </p:cNvPr>
          <p:cNvSpPr/>
          <p:nvPr/>
        </p:nvSpPr>
        <p:spPr>
          <a:xfrm flipH="1">
            <a:off x="6351896" y="2667342"/>
            <a:ext cx="2204689" cy="3425111"/>
          </a:xfrm>
          <a:prstGeom prst="round2DiagRect">
            <a:avLst/>
          </a:prstGeom>
          <a:solidFill>
            <a:srgbClr val="00584E">
              <a:alpha val="100000"/>
            </a:srgbClr>
          </a:solid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803DC276-2CF3-6C25-432F-854ACCDA1B78}"/>
              </a:ext>
            </a:extLst>
          </p:cNvPr>
          <p:cNvSpPr/>
          <p:nvPr userDrawn="1"/>
        </p:nvSpPr>
        <p:spPr>
          <a:xfrm>
            <a:off x="6425123" y="2751524"/>
            <a:ext cx="438194" cy="438192"/>
          </a:xfrm>
          <a:prstGeom prst="ellipse">
            <a:avLst/>
          </a:prstGeom>
          <a:solidFill>
            <a:srgbClr val="00BCA7">
              <a:alpha val="10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文本框 25">
            <a:extLst>
              <a:ext uri="{FF2B5EF4-FFF2-40B4-BE49-F238E27FC236}">
                <a16:creationId xmlns:a16="http://schemas.microsoft.com/office/drawing/2014/main" id="{C9C2A9D5-66A3-6A73-9340-3E033D5DE802}"/>
              </a:ext>
            </a:extLst>
          </p:cNvPr>
          <p:cNvSpPr txBox="1"/>
          <p:nvPr/>
        </p:nvSpPr>
        <p:spPr>
          <a:xfrm>
            <a:off x="6344679" y="2832121"/>
            <a:ext cx="599082" cy="276999"/>
          </a:xfrm>
          <a:prstGeom prst="rect">
            <a:avLst/>
          </a:prstGeom>
          <a:noFill/>
        </p:spPr>
        <p:txBody>
          <a:bodyPr wrap="square">
            <a:normAutofit fontScale="92500" lnSpcReduction="10000"/>
          </a:bodyPr>
          <a:lstStyle/>
          <a:p>
            <a:pPr algn="ctr"/>
            <a:r>
              <a:rPr lang="en-US" altLang="zh-CN" sz="1400" b="1" dirty="0">
                <a:solidFill>
                  <a:srgbClr val="FFFFFF"/>
                </a:solidFill>
                <a:latin typeface="+mj-ea"/>
                <a:ea typeface="+mj-ea"/>
              </a:rPr>
              <a:t>03</a:t>
            </a:r>
            <a:endParaRPr lang="zh-CN" altLang="en-US" sz="1400" b="1" dirty="0">
              <a:solidFill>
                <a:schemeClr val="tx2"/>
              </a:solidFill>
              <a:latin typeface="+mj-ea"/>
              <a:ea typeface="+mj-ea"/>
            </a:endParaRPr>
          </a:p>
        </p:txBody>
      </p:sp>
      <p:sp>
        <p:nvSpPr>
          <p:cNvPr id="29" name="矩形: 对角圆角 28">
            <a:extLst>
              <a:ext uri="{FF2B5EF4-FFF2-40B4-BE49-F238E27FC236}">
                <a16:creationId xmlns:a16="http://schemas.microsoft.com/office/drawing/2014/main" id="{5E123AFA-FC4A-E195-978B-FF039A2150AF}"/>
              </a:ext>
            </a:extLst>
          </p:cNvPr>
          <p:cNvSpPr/>
          <p:nvPr/>
        </p:nvSpPr>
        <p:spPr>
          <a:xfrm flipH="1">
            <a:off x="3657479" y="2667342"/>
            <a:ext cx="2204689" cy="3425111"/>
          </a:xfrm>
          <a:prstGeom prst="round2DiagRect">
            <a:avLst/>
          </a:prstGeom>
          <a:solidFill>
            <a:srgbClr val="00584E">
              <a:alpha val="100000"/>
            </a:srgbClr>
          </a:solid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D00C22AA-3F5B-C7E9-CA64-D485FA05441A}"/>
              </a:ext>
            </a:extLst>
          </p:cNvPr>
          <p:cNvSpPr/>
          <p:nvPr/>
        </p:nvSpPr>
        <p:spPr>
          <a:xfrm>
            <a:off x="3730706" y="2751524"/>
            <a:ext cx="438194" cy="438192"/>
          </a:xfrm>
          <a:prstGeom prst="ellipse">
            <a:avLst/>
          </a:prstGeom>
          <a:solidFill>
            <a:srgbClr val="00BCA7">
              <a:alpha val="10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文本框 36">
            <a:extLst>
              <a:ext uri="{FF2B5EF4-FFF2-40B4-BE49-F238E27FC236}">
                <a16:creationId xmlns:a16="http://schemas.microsoft.com/office/drawing/2014/main" id="{16E26896-E383-036E-43B4-C6C18FE8825D}"/>
              </a:ext>
            </a:extLst>
          </p:cNvPr>
          <p:cNvSpPr txBox="1"/>
          <p:nvPr/>
        </p:nvSpPr>
        <p:spPr>
          <a:xfrm>
            <a:off x="3650262" y="2832121"/>
            <a:ext cx="599082" cy="276999"/>
          </a:xfrm>
          <a:prstGeom prst="rect">
            <a:avLst/>
          </a:prstGeom>
          <a:noFill/>
        </p:spPr>
        <p:txBody>
          <a:bodyPr wrap="square">
            <a:normAutofit fontScale="92500" lnSpcReduction="10000"/>
          </a:bodyPr>
          <a:lstStyle/>
          <a:p>
            <a:pPr algn="ctr"/>
            <a:r>
              <a:rPr lang="en-US" altLang="zh-CN" sz="1400" b="1" dirty="0">
                <a:solidFill>
                  <a:srgbClr val="FFFFFF"/>
                </a:solidFill>
                <a:latin typeface="+mj-ea"/>
                <a:ea typeface="+mj-ea"/>
              </a:rPr>
              <a:t>02</a:t>
            </a:r>
            <a:endParaRPr lang="zh-CN" altLang="en-US" sz="1400" b="1" dirty="0">
              <a:solidFill>
                <a:schemeClr val="tx2"/>
              </a:solidFill>
              <a:latin typeface="+mj-ea"/>
              <a:ea typeface="+mj-ea"/>
            </a:endParaRPr>
          </a:p>
        </p:txBody>
      </p:sp>
      <p:sp>
        <p:nvSpPr>
          <p:cNvPr id="40" name="矩形: 对角圆角 39">
            <a:extLst>
              <a:ext uri="{FF2B5EF4-FFF2-40B4-BE49-F238E27FC236}">
                <a16:creationId xmlns:a16="http://schemas.microsoft.com/office/drawing/2014/main" id="{837590EA-DBEF-7C88-FA59-CB1F44B5BEA8}"/>
              </a:ext>
            </a:extLst>
          </p:cNvPr>
          <p:cNvSpPr/>
          <p:nvPr/>
        </p:nvSpPr>
        <p:spPr>
          <a:xfrm flipH="1">
            <a:off x="9046313" y="2667342"/>
            <a:ext cx="2204689" cy="3425111"/>
          </a:xfrm>
          <a:prstGeom prst="round2DiagRect">
            <a:avLst/>
          </a:prstGeom>
          <a:solidFill>
            <a:srgbClr val="00584E">
              <a:alpha val="100000"/>
            </a:srgbClr>
          </a:solidFill>
          <a:ln w="8890" cap="flat" cmpd="sng" algn="ctr">
            <a:gradFill>
              <a:gsLst>
                <a:gs pos="0">
                  <a:schemeClr val="accent1"/>
                </a:gs>
                <a:gs pos="100000">
                  <a:schemeClr val="accent2"/>
                </a:gs>
              </a:gsLst>
              <a:lin ang="5400000" scaled="1"/>
            </a:gradFill>
            <a:prstDash val="solid"/>
            <a:miter lim="800000"/>
          </a:ln>
          <a:effectLst>
            <a:outerShdw blurRad="165100" dist="127000" dir="2700000" algn="t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DB60BBE8-5F6D-2322-C832-1EE1F8B6553A}"/>
              </a:ext>
            </a:extLst>
          </p:cNvPr>
          <p:cNvSpPr/>
          <p:nvPr userDrawn="1"/>
        </p:nvSpPr>
        <p:spPr>
          <a:xfrm>
            <a:off x="9119541" y="2751524"/>
            <a:ext cx="438192" cy="438192"/>
          </a:xfrm>
          <a:prstGeom prst="ellipse">
            <a:avLst/>
          </a:prstGeom>
          <a:solidFill>
            <a:srgbClr val="00BCA7">
              <a:alpha val="10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文本框 47">
            <a:extLst>
              <a:ext uri="{FF2B5EF4-FFF2-40B4-BE49-F238E27FC236}">
                <a16:creationId xmlns:a16="http://schemas.microsoft.com/office/drawing/2014/main" id="{BC8678DA-048B-9794-F6B1-0BD696AD92FF}"/>
              </a:ext>
            </a:extLst>
          </p:cNvPr>
          <p:cNvSpPr txBox="1"/>
          <p:nvPr/>
        </p:nvSpPr>
        <p:spPr>
          <a:xfrm>
            <a:off x="9039096" y="2832121"/>
            <a:ext cx="599082" cy="276999"/>
          </a:xfrm>
          <a:prstGeom prst="rect">
            <a:avLst/>
          </a:prstGeom>
          <a:noFill/>
        </p:spPr>
        <p:txBody>
          <a:bodyPr wrap="square">
            <a:normAutofit fontScale="92500" lnSpcReduction="10000"/>
          </a:bodyPr>
          <a:lstStyle/>
          <a:p>
            <a:pPr algn="ctr"/>
            <a:r>
              <a:rPr lang="en-US" altLang="zh-CN" sz="1400" b="1" dirty="0">
                <a:solidFill>
                  <a:srgbClr val="FFFFFF"/>
                </a:solidFill>
                <a:latin typeface="+mj-ea"/>
                <a:ea typeface="+mj-ea"/>
              </a:rPr>
              <a:t>04</a:t>
            </a:r>
            <a:endParaRPr lang="zh-CN" altLang="en-US" sz="1400" b="1" dirty="0">
              <a:solidFill>
                <a:schemeClr val="tx2"/>
              </a:solidFill>
              <a:latin typeface="+mj-ea"/>
              <a:ea typeface="+mj-ea"/>
            </a:endParaRPr>
          </a:p>
        </p:txBody>
      </p:sp>
      <p:sp>
        <p:nvSpPr>
          <p:cNvPr id="16" name="子内容1">
            <a:extLst>
              <a:ext uri="{FF2B5EF4-FFF2-40B4-BE49-F238E27FC236}">
                <a16:creationId xmlns:a16="http://schemas.microsoft.com/office/drawing/2014/main" id="{1C66FCCE-38C6-FF54-5EBC-DF27FF37F627}"/>
              </a:ext>
            </a:extLst>
          </p:cNvPr>
          <p:cNvSpPr txBox="1"/>
          <p:nvPr>
            <p:custDataLst>
              <p:tags r:id="rId2"/>
            </p:custDataLst>
          </p:nvPr>
        </p:nvSpPr>
        <p:spPr>
          <a:xfrm>
            <a:off x="1110773" y="3354494"/>
            <a:ext cx="1939112" cy="2578474"/>
          </a:xfrm>
          <a:prstGeom prst="rect">
            <a:avLst/>
          </a:prstGeom>
          <a:noFill/>
        </p:spPr>
        <p:txBody>
          <a:bodyPr wrap="square">
            <a:normAutofit fontScale="77500" lnSpcReduction="20000"/>
          </a:bodyPr>
          <a:lstStyle/>
          <a:p>
            <a:pPr algn="just">
              <a:lnSpc>
                <a:spcPct val="130000"/>
              </a:lnSpc>
              <a:spcBef>
                <a:spcPts val="100"/>
              </a:spcBef>
              <a:spcAft>
                <a:spcPts val="100"/>
              </a:spcAft>
              <a:defRPr/>
            </a:pPr>
            <a:r>
              <a:rPr lang="zh-CN" altLang="en-US" sz="1400" dirty="0">
                <a:solidFill>
                  <a:srgbClr val="FFFFFF"/>
                </a:solidFill>
                <a:latin typeface="微软雅黑" panose="020B0503020204020204" charset="-122"/>
                <a:ea typeface="微软雅黑" panose="020B0503020204020204" charset="-122"/>
              </a:rPr>
              <a:t>电子商务的兴起改变了零售业的传统模式亚马逊、阿里巴巴等互联网巨头利用科技手段，将传统零售业务在线化，方便了消费者进行购物，同时也使得商家能够更有效地进行供应链管理和市场营销通过互联网、移动支付、人工智能等技术的应用，电子商务不仅推动了商业的快速发展，也催生了许多新的商业模式和创新</a:t>
            </a:r>
          </a:p>
        </p:txBody>
      </p:sp>
      <p:sp>
        <p:nvSpPr>
          <p:cNvPr id="52" name="子内容2">
            <a:extLst>
              <a:ext uri="{FF2B5EF4-FFF2-40B4-BE49-F238E27FC236}">
                <a16:creationId xmlns:a16="http://schemas.microsoft.com/office/drawing/2014/main" id="{6F7BA2A7-8405-AB4A-6704-E5D1B14446A8}"/>
              </a:ext>
            </a:extLst>
          </p:cNvPr>
          <p:cNvSpPr txBox="1"/>
          <p:nvPr>
            <p:custDataLst>
              <p:tags r:id="rId3"/>
            </p:custDataLst>
          </p:nvPr>
        </p:nvSpPr>
        <p:spPr>
          <a:xfrm>
            <a:off x="3790268" y="3354494"/>
            <a:ext cx="1939112" cy="2578474"/>
          </a:xfrm>
          <a:prstGeom prst="rect">
            <a:avLst/>
          </a:prstGeom>
          <a:noFill/>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FFFFFF"/>
                </a:solidFill>
                <a:latin typeface="微软雅黑" panose="020B0503020204020204" charset="-122"/>
                <a:ea typeface="微软雅黑" panose="020B0503020204020204" charset="-122"/>
              </a:rPr>
              <a:t>大数据和人工智能技术的不断发展，使得商家能够更准确地了解消费者的需求和偏好，从而进行个性化的产品和服务推荐例如，亚马逊通过分析用户的购物历史和浏览记录，为其推荐个性化的商品这种个性化的营销方式不仅提高了消费者的购买意愿，也提高了商家的销售额</a:t>
            </a:r>
            <a:endParaRPr lang="zh-CN" altLang="en-US" sz="1400" dirty="0">
              <a:solidFill>
                <a:schemeClr val="bg2"/>
              </a:solidFill>
              <a:latin typeface="微软雅黑" panose="020B0503020204020204" charset="-122"/>
              <a:ea typeface="微软雅黑" panose="020B0503020204020204" charset="-122"/>
            </a:endParaRPr>
          </a:p>
        </p:txBody>
      </p:sp>
      <p:sp>
        <p:nvSpPr>
          <p:cNvPr id="53" name="子内容3">
            <a:extLst>
              <a:ext uri="{FF2B5EF4-FFF2-40B4-BE49-F238E27FC236}">
                <a16:creationId xmlns:a16="http://schemas.microsoft.com/office/drawing/2014/main" id="{CBB2E8E6-EDD2-279A-357D-7D1487A621A4}"/>
              </a:ext>
            </a:extLst>
          </p:cNvPr>
          <p:cNvSpPr txBox="1"/>
          <p:nvPr>
            <p:custDataLst>
              <p:tags r:id="rId4"/>
            </p:custDataLst>
          </p:nvPr>
        </p:nvSpPr>
        <p:spPr>
          <a:xfrm>
            <a:off x="6484685" y="3354494"/>
            <a:ext cx="1939112" cy="2578474"/>
          </a:xfrm>
          <a:prstGeom prst="rect">
            <a:avLst/>
          </a:prstGeom>
          <a:noFill/>
        </p:spPr>
        <p:txBody>
          <a:bodyPr wrap="square">
            <a:normAutofit fontScale="85000" lnSpcReduction="10000"/>
          </a:bodyPr>
          <a:lstStyle/>
          <a:p>
            <a:pPr algn="just">
              <a:lnSpc>
                <a:spcPct val="130000"/>
              </a:lnSpc>
              <a:spcBef>
                <a:spcPts val="100"/>
              </a:spcBef>
              <a:spcAft>
                <a:spcPts val="100"/>
              </a:spcAft>
              <a:defRPr/>
            </a:pPr>
            <a:r>
              <a:rPr lang="zh-CN" altLang="en-US" sz="1400">
                <a:solidFill>
                  <a:srgbClr val="FFFFFF"/>
                </a:solidFill>
                <a:latin typeface="微软雅黑" panose="020B0503020204020204" charset="-122"/>
                <a:ea typeface="微软雅黑" panose="020B0503020204020204" charset="-122"/>
              </a:rPr>
              <a:t>随着物联网、人工智能等技术的发展，智能制造已经成为制造业的新趋势智能制造通过自动化、数字化和智能化等方式，提高了生产效率和质量，降低了成本例如，特斯拉通过采用智能制造技术，实现了汽车生产的自动化和智能化，提高了生产效率和产品质量</a:t>
            </a:r>
            <a:endParaRPr lang="zh-CN" altLang="en-US" sz="1400" dirty="0">
              <a:solidFill>
                <a:schemeClr val="bg2"/>
              </a:solidFill>
              <a:latin typeface="微软雅黑" panose="020B0503020204020204" charset="-122"/>
              <a:ea typeface="微软雅黑" panose="020B0503020204020204" charset="-122"/>
            </a:endParaRPr>
          </a:p>
        </p:txBody>
      </p:sp>
      <p:sp>
        <p:nvSpPr>
          <p:cNvPr id="54" name="子内容4">
            <a:extLst>
              <a:ext uri="{FF2B5EF4-FFF2-40B4-BE49-F238E27FC236}">
                <a16:creationId xmlns:a16="http://schemas.microsoft.com/office/drawing/2014/main" id="{CCA79477-F366-7714-1C05-E5414329AD86}"/>
              </a:ext>
            </a:extLst>
          </p:cNvPr>
          <p:cNvSpPr txBox="1"/>
          <p:nvPr>
            <p:custDataLst>
              <p:tags r:id="rId5"/>
            </p:custDataLst>
          </p:nvPr>
        </p:nvSpPr>
        <p:spPr>
          <a:xfrm>
            <a:off x="9179102" y="3354494"/>
            <a:ext cx="1939112" cy="2578474"/>
          </a:xfrm>
          <a:prstGeom prst="rect">
            <a:avLst/>
          </a:prstGeom>
          <a:noFill/>
        </p:spPr>
        <p:txBody>
          <a:bodyPr wrap="square">
            <a:normAutofit fontScale="92500" lnSpcReduction="20000"/>
          </a:bodyPr>
          <a:lstStyle/>
          <a:p>
            <a:pPr algn="just">
              <a:lnSpc>
                <a:spcPct val="130000"/>
              </a:lnSpc>
              <a:spcBef>
                <a:spcPts val="100"/>
              </a:spcBef>
              <a:spcAft>
                <a:spcPts val="100"/>
              </a:spcAft>
              <a:defRPr/>
            </a:pPr>
            <a:r>
              <a:rPr lang="zh-CN" altLang="en-US" sz="1400">
                <a:solidFill>
                  <a:srgbClr val="FFFFFF"/>
                </a:solidFill>
                <a:latin typeface="微软雅黑" panose="020B0503020204020204" charset="-122"/>
                <a:ea typeface="微软雅黑" panose="020B0503020204020204" charset="-122"/>
              </a:rPr>
              <a:t>无人驾驶技术正在改变交通运输行业。通过使用传感器、雷达、激光雷达等技术，无人驾驶汽车能够感知周围环境，自主规划路径，从而提高行驶安全性和效率。这种新技术不仅可以提高交通运输的效率，也可以降低交通事故的发生率。</a:t>
            </a:r>
            <a:endParaRPr lang="zh-CN" altLang="en-US" sz="1400" dirty="0">
              <a:solidFill>
                <a:schemeClr val="bg2"/>
              </a:solidFill>
              <a:latin typeface="微软雅黑" panose="020B0503020204020204" charset="-122"/>
              <a:ea typeface="微软雅黑" panose="020B0503020204020204" charset="-122"/>
            </a:endParaRPr>
          </a:p>
        </p:txBody>
      </p:sp>
      <p:sp>
        <p:nvSpPr>
          <p:cNvPr id="55" name="子标题1">
            <a:extLst>
              <a:ext uri="{FF2B5EF4-FFF2-40B4-BE49-F238E27FC236}">
                <a16:creationId xmlns:a16="http://schemas.microsoft.com/office/drawing/2014/main" id="{D1EDAE3B-C93E-F99D-3D9E-85F8D6CD5AA8}"/>
              </a:ext>
            </a:extLst>
          </p:cNvPr>
          <p:cNvSpPr txBox="1"/>
          <p:nvPr>
            <p:custDataLst>
              <p:tags r:id="rId6"/>
            </p:custDataLst>
          </p:nvPr>
        </p:nvSpPr>
        <p:spPr>
          <a:xfrm>
            <a:off x="798461" y="1649578"/>
            <a:ext cx="2400876" cy="398780"/>
          </a:xfrm>
          <a:prstGeom prst="rect">
            <a:avLst/>
          </a:prstGeom>
          <a:noFill/>
        </p:spPr>
        <p:txBody>
          <a:bodyPr wrap="square" rtlCol="0">
            <a:normAutofit/>
          </a:bodyPr>
          <a:lstStyle/>
          <a:p>
            <a:r>
              <a:rPr lang="zh-CN" altLang="en-US" sz="2000" b="1" dirty="0">
                <a:solidFill>
                  <a:srgbClr val="00BCA7"/>
                </a:solidFill>
                <a:latin typeface="微软雅黑" panose="020B0503020204020204" charset="-122"/>
                <a:ea typeface="微软雅黑" panose="020B0503020204020204" charset="-122"/>
              </a:rPr>
              <a:t>电子商务的崛起</a:t>
            </a:r>
          </a:p>
        </p:txBody>
      </p:sp>
      <p:sp>
        <p:nvSpPr>
          <p:cNvPr id="56" name="子标题2">
            <a:extLst>
              <a:ext uri="{FF2B5EF4-FFF2-40B4-BE49-F238E27FC236}">
                <a16:creationId xmlns:a16="http://schemas.microsoft.com/office/drawing/2014/main" id="{0FE9954F-8D15-BB97-9B77-F190410DA248}"/>
              </a:ext>
            </a:extLst>
          </p:cNvPr>
          <p:cNvSpPr txBox="1"/>
          <p:nvPr>
            <p:custDataLst>
              <p:tags r:id="rId7"/>
            </p:custDataLst>
          </p:nvPr>
        </p:nvSpPr>
        <p:spPr>
          <a:xfrm>
            <a:off x="3595879" y="1649578"/>
            <a:ext cx="2400876" cy="398780"/>
          </a:xfrm>
          <a:prstGeom prst="rect">
            <a:avLst/>
          </a:prstGeom>
          <a:noFill/>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个性化营销的崛起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7" name="子标题3">
            <a:extLst>
              <a:ext uri="{FF2B5EF4-FFF2-40B4-BE49-F238E27FC236}">
                <a16:creationId xmlns:a16="http://schemas.microsoft.com/office/drawing/2014/main" id="{E7D2216A-A9CD-FC89-F080-AEDD74BCA4FC}"/>
              </a:ext>
            </a:extLst>
          </p:cNvPr>
          <p:cNvSpPr txBox="1"/>
          <p:nvPr>
            <p:custDataLst>
              <p:tags r:id="rId8"/>
            </p:custDataLst>
          </p:nvPr>
        </p:nvSpPr>
        <p:spPr>
          <a:xfrm>
            <a:off x="6165643" y="1649578"/>
            <a:ext cx="2400876" cy="398780"/>
          </a:xfrm>
          <a:prstGeom prst="rect">
            <a:avLst/>
          </a:prstGeom>
          <a:noFill/>
        </p:spPr>
        <p:txBody>
          <a:bodyPr wrap="square" rtlCol="0">
            <a:normAutofit/>
          </a:bodyPr>
          <a:lstStyle/>
          <a:p>
            <a:r>
              <a:rPr lang="zh-CN" altLang="en-US" sz="2000" b="1">
                <a:solidFill>
                  <a:srgbClr val="00BCA7"/>
                </a:solidFill>
                <a:latin typeface="微软雅黑" panose="020B0503020204020204" charset="-122"/>
                <a:ea typeface="微软雅黑" panose="020B0503020204020204" charset="-122"/>
              </a:rPr>
              <a:t>智能制造的兴起</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58" name="子标题4">
            <a:extLst>
              <a:ext uri="{FF2B5EF4-FFF2-40B4-BE49-F238E27FC236}">
                <a16:creationId xmlns:a16="http://schemas.microsoft.com/office/drawing/2014/main" id="{7A99B0D0-3C3A-4398-5BC7-847BB16220D2}"/>
              </a:ext>
            </a:extLst>
          </p:cNvPr>
          <p:cNvSpPr txBox="1"/>
          <p:nvPr>
            <p:custDataLst>
              <p:tags r:id="rId9"/>
            </p:custDataLst>
          </p:nvPr>
        </p:nvSpPr>
        <p:spPr>
          <a:xfrm>
            <a:off x="8978019" y="1649578"/>
            <a:ext cx="2400876" cy="398780"/>
          </a:xfrm>
          <a:prstGeom prst="rect">
            <a:avLst/>
          </a:prstGeom>
          <a:noFill/>
        </p:spPr>
        <p:txBody>
          <a:bodyPr wrap="square" rtlCol="0">
            <a:normAutofit fontScale="92500"/>
          </a:bodyPr>
          <a:lstStyle/>
          <a:p>
            <a:r>
              <a:rPr lang="zh-CN" altLang="en-US" sz="2000" b="1">
                <a:solidFill>
                  <a:srgbClr val="00BCA7"/>
                </a:solidFill>
                <a:latin typeface="微软雅黑" panose="020B0503020204020204" charset="-122"/>
                <a:ea typeface="微软雅黑" panose="020B0503020204020204" charset="-122"/>
              </a:rPr>
              <a:t>无人驾驶技术的发展</a:t>
            </a:r>
            <a:endParaRPr lang="zh-CN" altLang="en-US" sz="2000" b="1" dirty="0">
              <a:solidFill>
                <a:schemeClr val="accent1">
                  <a:lumMod val="75000"/>
                </a:schemeClr>
              </a:solidFill>
              <a:latin typeface="微软雅黑" panose="020B0503020204020204" charset="-122"/>
              <a:ea typeface="微软雅黑" panose="020B0503020204020204" charset="-122"/>
            </a:endParaRPr>
          </a:p>
        </p:txBody>
      </p:sp>
      <p:sp>
        <p:nvSpPr>
          <p:cNvPr id="8" name="标题">
            <a:extLst>
              <a:ext uri="{FF2B5EF4-FFF2-40B4-BE49-F238E27FC236}">
                <a16:creationId xmlns:a16="http://schemas.microsoft.com/office/drawing/2014/main" id="{C4E17A22-3AC8-966C-451B-A7D96A2FFDBF}"/>
              </a:ext>
            </a:extLst>
          </p:cNvPr>
          <p:cNvSpPr txBox="1"/>
          <p:nvPr>
            <p:custDataLst>
              <p:tags r:id="rId10"/>
            </p:custDataLst>
          </p:nvPr>
        </p:nvSpPr>
        <p:spPr>
          <a:xfrm>
            <a:off x="347808" y="305152"/>
            <a:ext cx="11496384" cy="720348"/>
          </a:xfrm>
          <a:prstGeom prst="rect">
            <a:avLst/>
          </a:prstGeom>
          <a:noFill/>
        </p:spPr>
        <p:txBody>
          <a:bodyPr wrap="square" rtlCol="0" anchor="ctr" anchorCtr="0">
            <a:normAutofit/>
          </a:bodyPr>
          <a:lstStyle/>
          <a:p>
            <a:pPr marL="0" marR="0" lvl="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科技对商业的影响 </a:t>
            </a:r>
            <a:r>
              <a:rPr lang="en-US" altLang="zh-CN"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 </a:t>
            </a: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案例研究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extLst>
      <p:ext uri="{BB962C8B-B14F-4D97-AF65-F5344CB8AC3E}">
        <p14:creationId xmlns:p14="http://schemas.microsoft.com/office/powerpoint/2010/main" val="1720686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solidFill>
            <a:srgbClr val="00584E">
              <a:alpha val="100000"/>
            </a:srgbClr>
          </a:solid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solidFill>
            <a:srgbClr val="00584E">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4284284" y="1436940"/>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584E"/>
                </a:solidFill>
                <a:uFillTx/>
                <a:latin typeface="微软雅黑" panose="020B0503020204020204" pitchFamily="34" charset="-122"/>
                <a:ea typeface="微软雅黑" panose="020B0503020204020204" pitchFamily="34" charset="-122"/>
                <a:cs typeface="字体圈欣意冠黑体" panose="00000500000000000000" charset="-122"/>
                <a:sym typeface="+mn-lt"/>
              </a:rPr>
              <a:t>未来科技发展趋势</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a:solidFill>
                  <a:srgbClr val="00BCA7"/>
                </a:solidFill>
                <a:latin typeface="微软雅黑" panose="020B0503020204020204" charset="-122"/>
                <a:ea typeface="微软雅黑" panose="020B0503020204020204" charset="-122"/>
              </a:rPr>
              <a:t>03</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solidFill>
            <a:srgbClr val="00584E">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spTree>
    <p:custDataLst>
      <p:tags r:id="rId1"/>
    </p:custDataLst>
    <p:extLst>
      <p:ext uri="{BB962C8B-B14F-4D97-AF65-F5344CB8AC3E}">
        <p14:creationId xmlns:p14="http://schemas.microsoft.com/office/powerpoint/2010/main" val="3017256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pic>
        <p:nvPicPr>
          <p:cNvPr id="13" name="png素材2">
            <a:extLst>
              <a:ext uri="{FF2B5EF4-FFF2-40B4-BE49-F238E27FC236}">
                <a16:creationId xmlns:a16="http://schemas.microsoft.com/office/drawing/2014/main" id="{EE2810C4-C415-F69D-5110-AEAF77E1C30E}"/>
              </a:ext>
            </a:extLst>
          </p:cNvPr>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9333465" y="4039564"/>
            <a:ext cx="1444577" cy="4272499"/>
          </a:xfrm>
          <a:prstGeom prst="rect">
            <a:avLst/>
          </a:prstGeom>
          <a:noFill/>
          <a:ln>
            <a:noFill/>
          </a:ln>
        </p:spPr>
      </p:pic>
      <p:pic>
        <p:nvPicPr>
          <p:cNvPr id="12" name="png素材">
            <a:extLst>
              <a:ext uri="{FF2B5EF4-FFF2-40B4-BE49-F238E27FC236}">
                <a16:creationId xmlns:a16="http://schemas.microsoft.com/office/drawing/2014/main" id="{C22E2420-D0AB-A6A4-A171-8A39CDE08EAF}"/>
              </a:ext>
            </a:extLst>
          </p:cNvPr>
          <p:cNvPicPr>
            <a:picLocks noChangeAspect="1"/>
          </p:cNvPicPr>
          <p:nvPr/>
        </p:nvPicPr>
        <p:blipFill>
          <a:blip r:embed="rId10"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3242868" y="2205430"/>
            <a:ext cx="1433763" cy="7919502"/>
          </a:xfrm>
          <a:prstGeom prst="rect">
            <a:avLst/>
          </a:prstGeom>
          <a:noFill/>
          <a:ln>
            <a:noFill/>
          </a:ln>
        </p:spPr>
      </p:pic>
      <p:sp>
        <p:nvSpPr>
          <p:cNvPr id="11" name="矩形 10">
            <a:extLst>
              <a:ext uri="{FF2B5EF4-FFF2-40B4-BE49-F238E27FC236}">
                <a16:creationId xmlns:a16="http://schemas.microsoft.com/office/drawing/2014/main" id="{91B09171-0D0C-285C-EE7E-46D53D90A026}"/>
              </a:ext>
            </a:extLst>
          </p:cNvPr>
          <p:cNvSpPr/>
          <p:nvPr/>
        </p:nvSpPr>
        <p:spPr>
          <a:xfrm>
            <a:off x="-1" y="0"/>
            <a:ext cx="12192001" cy="6858000"/>
          </a:xfrm>
          <a:prstGeom prst="rect">
            <a:avLst/>
          </a:pr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1">
            <a:extLst>
              <a:ext uri="{FF2B5EF4-FFF2-40B4-BE49-F238E27FC236}">
                <a16:creationId xmlns:a16="http://schemas.microsoft.com/office/drawing/2014/main" id="{72C6A2DE-B8D6-E4C0-3FB7-9208CFA50A14}"/>
              </a:ext>
            </a:extLst>
          </p:cNvPr>
          <p:cNvSpPr/>
          <p:nvPr>
            <p:custDataLst>
              <p:tags r:id="rId2"/>
            </p:custDataLst>
          </p:nvPr>
        </p:nvSpPr>
        <p:spPr>
          <a:xfrm>
            <a:off x="6756402" y="435060"/>
            <a:ext cx="4947919" cy="2845658"/>
          </a:xfrm>
          <a:prstGeom prst="roundRect">
            <a:avLst/>
          </a:prstGeom>
          <a:solidFill>
            <a:srgbClr val="00584E">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4" name="图片2">
            <a:extLst>
              <a:ext uri="{FF2B5EF4-FFF2-40B4-BE49-F238E27FC236}">
                <a16:creationId xmlns:a16="http://schemas.microsoft.com/office/drawing/2014/main" id="{D1D94E55-9E87-A0CC-C4D0-4944FB013552}"/>
              </a:ext>
            </a:extLst>
          </p:cNvPr>
          <p:cNvSpPr/>
          <p:nvPr>
            <p:custDataLst>
              <p:tags r:id="rId3"/>
            </p:custDataLst>
          </p:nvPr>
        </p:nvSpPr>
        <p:spPr>
          <a:xfrm>
            <a:off x="6756401" y="3577282"/>
            <a:ext cx="4947919" cy="2845658"/>
          </a:xfrm>
          <a:prstGeom prst="roundRect">
            <a:avLst/>
          </a:prstGeom>
          <a:solidFill>
            <a:srgbClr val="00584E">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5" name="标题">
            <a:extLst>
              <a:ext uri="{FF2B5EF4-FFF2-40B4-BE49-F238E27FC236}">
                <a16:creationId xmlns:a16="http://schemas.microsoft.com/office/drawing/2014/main" id="{0D9EABDB-E731-E6CE-5363-F029DD956178}"/>
              </a:ext>
            </a:extLst>
          </p:cNvPr>
          <p:cNvSpPr txBox="1"/>
          <p:nvPr>
            <p:custDataLst>
              <p:tags r:id="rId4"/>
            </p:custDataLst>
          </p:nvPr>
        </p:nvSpPr>
        <p:spPr>
          <a:xfrm>
            <a:off x="440881" y="356931"/>
            <a:ext cx="5878181" cy="1316910"/>
          </a:xfrm>
          <a:prstGeom prst="rect">
            <a:avLst/>
          </a:prstGeom>
          <a:noFill/>
        </p:spPr>
        <p:txBody>
          <a:bodyPr wrap="square" rtlCol="0" anchor="b"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科技背景</a:t>
            </a:r>
            <a:endParaRPr lang="zh-CN" altLang="en-US" sz="3200" b="1" dirty="0">
              <a:latin typeface="+mj-ea"/>
              <a:ea typeface="+mj-ea"/>
              <a:cs typeface="微软雅黑" panose="020B0503020204020204" charset="-122"/>
              <a:sym typeface="思源黑体 CN" panose="020B0500000000000000" pitchFamily="34" charset="-122"/>
            </a:endParaRPr>
          </a:p>
        </p:txBody>
      </p:sp>
      <p:sp>
        <p:nvSpPr>
          <p:cNvPr id="9" name="矩形: 圆角 8">
            <a:extLst>
              <a:ext uri="{FF2B5EF4-FFF2-40B4-BE49-F238E27FC236}">
                <a16:creationId xmlns:a16="http://schemas.microsoft.com/office/drawing/2014/main" id="{F705DC09-FD62-7B60-5FD1-2CF753AB556E}"/>
              </a:ext>
            </a:extLst>
          </p:cNvPr>
          <p:cNvSpPr/>
          <p:nvPr>
            <p:custDataLst>
              <p:tags r:id="rId5"/>
            </p:custDataLst>
          </p:nvPr>
        </p:nvSpPr>
        <p:spPr>
          <a:xfrm>
            <a:off x="375329" y="1897120"/>
            <a:ext cx="6143625" cy="2599944"/>
          </a:xfrm>
          <a:prstGeom prst="roundRect">
            <a:avLst/>
          </a:prstGeom>
          <a:solidFill>
            <a:srgbClr val="00BCA7">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C3ED5BAD-DBC6-F3A8-67D5-C1073F58E86C}"/>
              </a:ext>
            </a:extLst>
          </p:cNvPr>
          <p:cNvSpPr/>
          <p:nvPr>
            <p:custDataLst>
              <p:tags r:id="rId6"/>
            </p:custDataLst>
          </p:nvPr>
        </p:nvSpPr>
        <p:spPr>
          <a:xfrm>
            <a:off x="375329" y="4876032"/>
            <a:ext cx="6143625" cy="535940"/>
          </a:xfrm>
          <a:prstGeom prst="roundRect">
            <a:avLst/>
          </a:prstGeom>
          <a:solidFill>
            <a:srgbClr val="00BCA7">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内容">
            <a:extLst>
              <a:ext uri="{FF2B5EF4-FFF2-40B4-BE49-F238E27FC236}">
                <a16:creationId xmlns:a16="http://schemas.microsoft.com/office/drawing/2014/main" id="{AE52B7B1-CDCC-4927-0DF9-A96C0984CD78}"/>
              </a:ext>
            </a:extLst>
          </p:cNvPr>
          <p:cNvSpPr txBox="1"/>
          <p:nvPr>
            <p:custDataLst>
              <p:tags r:id="rId7"/>
            </p:custDataLst>
          </p:nvPr>
        </p:nvSpPr>
        <p:spPr>
          <a:xfrm>
            <a:off x="441379" y="1853954"/>
            <a:ext cx="5885760" cy="3520936"/>
          </a:xfrm>
          <a:prstGeom prst="rect">
            <a:avLst/>
          </a:prstGeom>
          <a:noFill/>
          <a:ln>
            <a:noFill/>
          </a:ln>
        </p:spPr>
        <p:txBody>
          <a:bodyPr spcFirstLastPara="1" wrap="square" lIns="60950" tIns="30466" rIns="60950" bIns="30466"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在科技日新月异的今天，商业环境也在经历着前所未有的变革。以下是我们所看到的几个主要方面：</a:t>
            </a:r>
            <a:r>
              <a:rPr kumimoji="0" lang="zh-CN" altLang="en-US" sz="12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科技的发展极大地推动了电子商务的发展。从互联网的出现到移动支付的普及，电子商务已经成为人们日常生活中不可或缺的一部分。科技不仅使得购物变得更加方便，也为企业提供了新的销售渠道和营销方式。</a:t>
            </a:r>
            <a:r>
              <a:rPr kumimoji="0" lang="zh-CN" altLang="en-US" sz="12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大数据技术的发展使得企业能够更有效地收集、分析和利用客户数据。这不仅有助于企业更好地了解客户需求，提供更个性化的服务，还能通过数据挖掘发现新的商业机会。</a:t>
            </a:r>
            <a:r>
              <a:rPr kumimoji="0" lang="zh-CN" altLang="en-US" sz="12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1.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人工智能和机器学习</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人工智能和机器学习技术在商业中的应用已经越来越广泛。从智能推荐系统到自动化决策，这些技术正在改变我们的工作方式和业务流程。人工智能和机器学习还有助于提高企业的效率和准确性，降低成本，提高竞争力。</a:t>
            </a:r>
            <a:r>
              <a:rPr kumimoji="0" lang="zh-CN" altLang="en-US" sz="1200" b="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2. </a:t>
            </a:r>
            <a:r>
              <a:rPr kumimoji="0" lang="zh-CN" altLang="en-US" sz="1400" b="1" i="0" u="none" strike="noStrike" kern="1200" cap="none" spc="0" normalizeH="0" baseline="0" noProof="0">
                <a:ln>
                  <a:noFill/>
                </a:ln>
                <a:solidFill>
                  <a:srgbClr val="00BCA7"/>
                </a:solidFill>
                <a:effectLst/>
                <a:uLnTx/>
                <a:uFillTx/>
                <a:latin typeface="+mj-ea"/>
                <a:ea typeface="+mj-ea"/>
                <a:cs typeface="+mn-ea"/>
                <a:sym typeface="思源黑体 CN" panose="020B0500000000000000" pitchFamily="34" charset="-122"/>
              </a:rPr>
              <a:t>云计算和远程工作</a:t>
            </a:r>
            <a:endParaRPr kumimoji="0" lang="zh-CN" altLang="en-US" sz="1200" b="1" i="0" u="none" strike="noStrike" kern="1200" cap="none" spc="0" normalizeH="0" baseline="0" noProof="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300"/>
              </a:spcBef>
              <a:spcAft>
                <a:spcPts val="250"/>
              </a:spcAft>
              <a:buClrTx/>
              <a:buSzTx/>
              <a:buFontTx/>
              <a:buNone/>
              <a:defRPr/>
            </a:pPr>
            <a:r>
              <a:rPr kumimoji="0" lang="zh-CN" altLang="en-US" sz="1000" i="0" u="none" strike="noStrike" kern="1200" cap="none" spc="0" normalizeH="0" baseline="0" noProof="0">
                <a:ln>
                  <a:noFill/>
                </a:ln>
                <a:solidFill>
                  <a:srgbClr val="FFFFFF"/>
                </a:solidFill>
                <a:effectLst/>
                <a:uLnTx/>
                <a:uFillTx/>
                <a:latin typeface="+mj-ea"/>
                <a:ea typeface="+mj-ea"/>
                <a:cs typeface="+mn-ea"/>
                <a:sym typeface="思源黑体 CN" panose="020B0500000000000000" pitchFamily="34" charset="-122"/>
              </a:rPr>
              <a:t>云计算技术的发展使得远程工作成为可能。企业可以随时随地访问数据和应用程序，大大提高了工作效率和灵活性。同时，云计算也为个人提供了更高效、更便捷的工作方式。</a:t>
            </a:r>
            <a:endParaRPr kumimoji="0" lang="zh-CN" altLang="en-US" sz="1000" i="0" u="none" strike="noStrike" kern="1200" cap="none" spc="0" normalizeH="0" baseline="0" noProof="0" dirty="0">
              <a:ln>
                <a:noFill/>
              </a:ln>
              <a:solidFill>
                <a:schemeClr val="bg2"/>
              </a:solidFill>
              <a:effectLst/>
              <a:uLnTx/>
              <a:uFillTx/>
              <a:latin typeface="+mj-ea"/>
              <a:ea typeface="+mj-ea"/>
              <a:cs typeface="+mn-ea"/>
              <a:sym typeface="思源黑体 CN" panose="020B0500000000000000" pitchFamily="34" charset="-122"/>
            </a:endParaRPr>
          </a:p>
        </p:txBody>
      </p:sp>
      <p:grpSp>
        <p:nvGrpSpPr>
          <p:cNvPr id="2" name="组合 1">
            <a:extLst>
              <a:ext uri="{FF2B5EF4-FFF2-40B4-BE49-F238E27FC236}">
                <a16:creationId xmlns:a16="http://schemas.microsoft.com/office/drawing/2014/main" id="{18E28E1D-9DED-EB96-E522-641AC6DC3397}"/>
              </a:ext>
            </a:extLst>
          </p:cNvPr>
          <p:cNvGrpSpPr/>
          <p:nvPr/>
        </p:nvGrpSpPr>
        <p:grpSpPr>
          <a:xfrm>
            <a:off x="10441645" y="6264070"/>
            <a:ext cx="1401571" cy="342261"/>
            <a:chOff x="937489" y="5618701"/>
            <a:chExt cx="1401571" cy="342261"/>
          </a:xfrm>
        </p:grpSpPr>
        <p:sp>
          <p:nvSpPr>
            <p:cNvPr id="7" name="Rectangle 9">
              <a:extLst>
                <a:ext uri="{FF2B5EF4-FFF2-40B4-BE49-F238E27FC236}">
                  <a16:creationId xmlns:a16="http://schemas.microsoft.com/office/drawing/2014/main" id="{33FEB06B-0EBE-E43F-B06D-02EDFD3E0BD8}"/>
                </a:ext>
              </a:extLst>
            </p:cNvPr>
            <p:cNvSpPr/>
            <p:nvPr/>
          </p:nvSpPr>
          <p:spPr>
            <a:xfrm>
              <a:off x="937489" y="5618701"/>
              <a:ext cx="1401571" cy="342261"/>
            </a:xfrm>
            <a:prstGeom prst="roundRect">
              <a:avLst>
                <a:gd name="adj" fmla="val 50000"/>
              </a:avLst>
            </a:prstGeom>
            <a:solidFill>
              <a:srgbClr val="00BCA7">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id-ID">
                <a:sym typeface="+mn-ea"/>
              </a:endParaRPr>
            </a:p>
          </p:txBody>
        </p:sp>
        <p:sp>
          <p:nvSpPr>
            <p:cNvPr id="8" name="装饰文本">
              <a:extLst>
                <a:ext uri="{FF2B5EF4-FFF2-40B4-BE49-F238E27FC236}">
                  <a16:creationId xmlns:a16="http://schemas.microsoft.com/office/drawing/2014/main" id="{0B8A3D48-093B-8B54-0F6E-036C56F975E0}"/>
                </a:ext>
              </a:extLst>
            </p:cNvPr>
            <p:cNvSpPr txBox="1"/>
            <p:nvPr/>
          </p:nvSpPr>
          <p:spPr>
            <a:xfrm>
              <a:off x="1015347" y="5682109"/>
              <a:ext cx="1245854" cy="215444"/>
            </a:xfrm>
            <a:prstGeom prst="rect">
              <a:avLst/>
            </a:prstGeom>
            <a:noFill/>
          </p:spPr>
          <p:txBody>
            <a:bodyPr wrap="none" rtlCol="0">
              <a:spAutoFit/>
            </a:bodyPr>
            <a:lstStyle/>
            <a:p>
              <a:pPr algn="ctr"/>
              <a:r>
                <a:rPr lang="id-ID" sz="800" spc="400" dirty="0">
                  <a:solidFill>
                    <a:srgbClr val="FFFFFF"/>
                  </a:solidFill>
                  <a:uFillTx/>
                  <a:latin typeface="+mj-ea"/>
                  <a:ea typeface="+mj-ea"/>
                  <a:sym typeface="思源黑体 CN" panose="020B0500000000000000" pitchFamily="34" charset="-122"/>
                </a:rPr>
                <a:t>VIEW MORE</a:t>
              </a:r>
            </a:p>
          </p:txBody>
        </p:sp>
      </p:grpSp>
    </p:spTree>
    <p:custDataLst>
      <p:tags r:id="rId1"/>
    </p:custDataLst>
    <p:extLst>
      <p:ext uri="{BB962C8B-B14F-4D97-AF65-F5344CB8AC3E}">
        <p14:creationId xmlns:p14="http://schemas.microsoft.com/office/powerpoint/2010/main" val="20150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to="" calcmode="lin" valueType="num">
                                      <p:cBhvr>
                                        <p:cTn id="7" dur="500" fill="hold">
                                          <p:stCondLst>
                                            <p:cond delay="0"/>
                                          </p:stCondLst>
                                        </p:cTn>
                                        <p:tgtEl>
                                          <p:spTgt spid="12"/>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12"/>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12"/>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12"/>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12"/>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 to="" calcmode="lin" valueType="num">
                                      <p:cBhvr>
                                        <p:cTn id="14" dur="500" fill="hold">
                                          <p:stCondLst>
                                            <p:cond delay="0"/>
                                          </p:stCondLst>
                                        </p:cTn>
                                        <p:tgtEl>
                                          <p:spTgt spid="13"/>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13"/>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13"/>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13"/>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13"/>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9" name="任意多边形: 形状 8">
            <a:extLst>
              <a:ext uri="{FF2B5EF4-FFF2-40B4-BE49-F238E27FC236}">
                <a16:creationId xmlns:a16="http://schemas.microsoft.com/office/drawing/2014/main" id="{A5995758-7C82-4135-F707-1072409FB0C6}"/>
              </a:ext>
            </a:extLst>
          </p:cNvPr>
          <p:cNvSpPr/>
          <p:nvPr/>
        </p:nvSpPr>
        <p:spPr>
          <a:xfrm>
            <a:off x="11529319" y="5893850"/>
            <a:ext cx="662681" cy="964150"/>
          </a:xfrm>
          <a:custGeom>
            <a:avLst/>
            <a:gdLst>
              <a:gd name="connsiteX0" fmla="*/ 662681 w 662681"/>
              <a:gd name="connsiteY0" fmla="*/ 0 h 964150"/>
              <a:gd name="connsiteX1" fmla="*/ 662681 w 662681"/>
              <a:gd name="connsiteY1" fmla="*/ 964150 h 964150"/>
              <a:gd name="connsiteX2" fmla="*/ 0 w 662681"/>
              <a:gd name="connsiteY2" fmla="*/ 964150 h 964150"/>
              <a:gd name="connsiteX3" fmla="*/ 42976 w 662681"/>
              <a:gd name="connsiteY3" fmla="*/ 930998 h 964150"/>
              <a:gd name="connsiteX4" fmla="*/ 648392 w 662681"/>
              <a:gd name="connsiteY4" fmla="*/ 48603 h 964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81" h="964150">
                <a:moveTo>
                  <a:pt x="662681" y="0"/>
                </a:moveTo>
                <a:lnTo>
                  <a:pt x="662681" y="964150"/>
                </a:lnTo>
                <a:lnTo>
                  <a:pt x="0" y="964150"/>
                </a:lnTo>
                <a:lnTo>
                  <a:pt x="42976" y="930998"/>
                </a:lnTo>
                <a:cubicBezTo>
                  <a:pt x="318774" y="700608"/>
                  <a:pt x="530719" y="396336"/>
                  <a:pt x="648392" y="48603"/>
                </a:cubicBezTo>
                <a:close/>
              </a:path>
            </a:pathLst>
          </a:custGeom>
          <a:solidFill>
            <a:srgbClr val="00BCA7">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a:extLst>
              <a:ext uri="{FF2B5EF4-FFF2-40B4-BE49-F238E27FC236}">
                <a16:creationId xmlns:a16="http://schemas.microsoft.com/office/drawing/2014/main" id="{4BF84ED2-D21C-5C29-12DC-32C21ADE04DF}"/>
              </a:ext>
            </a:extLst>
          </p:cNvPr>
          <p:cNvSpPr/>
          <p:nvPr/>
        </p:nvSpPr>
        <p:spPr>
          <a:xfrm>
            <a:off x="6878746" y="4802253"/>
            <a:ext cx="2207779" cy="2055747"/>
          </a:xfrm>
          <a:custGeom>
            <a:avLst/>
            <a:gdLst>
              <a:gd name="connsiteX0" fmla="*/ 41603 w 2207779"/>
              <a:gd name="connsiteY0" fmla="*/ 0 h 2055747"/>
              <a:gd name="connsiteX1" fmla="*/ 1523571 w 2207779"/>
              <a:gd name="connsiteY1" fmla="*/ 0 h 2055747"/>
              <a:gd name="connsiteX2" fmla="*/ 1495435 w 2207779"/>
              <a:gd name="connsiteY2" fmla="*/ 109427 h 2055747"/>
              <a:gd name="connsiteX3" fmla="*/ 1455336 w 2207779"/>
              <a:gd name="connsiteY3" fmla="*/ 507189 h 2055747"/>
              <a:gd name="connsiteX4" fmla="*/ 2173567 w 2207779"/>
              <a:gd name="connsiteY4" fmla="*/ 2030164 h 2055747"/>
              <a:gd name="connsiteX5" fmla="*/ 2207779 w 2207779"/>
              <a:gd name="connsiteY5" fmla="*/ 2055747 h 2055747"/>
              <a:gd name="connsiteX6" fmla="*/ 372479 w 2207779"/>
              <a:gd name="connsiteY6" fmla="*/ 2055747 h 2055747"/>
              <a:gd name="connsiteX7" fmla="*/ 269468 w 2207779"/>
              <a:gd name="connsiteY7" fmla="*/ 1841910 h 2055747"/>
              <a:gd name="connsiteX8" fmla="*/ 0 w 2207779"/>
              <a:gd name="connsiteY8" fmla="*/ 507189 h 2055747"/>
              <a:gd name="connsiteX9" fmla="*/ 17704 w 2207779"/>
              <a:gd name="connsiteY9" fmla="*/ 156594 h 2055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7779" h="2055747">
                <a:moveTo>
                  <a:pt x="41603" y="0"/>
                </a:moveTo>
                <a:lnTo>
                  <a:pt x="1523571" y="0"/>
                </a:lnTo>
                <a:lnTo>
                  <a:pt x="1495435" y="109427"/>
                </a:lnTo>
                <a:cubicBezTo>
                  <a:pt x="1469143" y="237907"/>
                  <a:pt x="1455336" y="370936"/>
                  <a:pt x="1455336" y="507189"/>
                </a:cubicBezTo>
                <a:cubicBezTo>
                  <a:pt x="1455336" y="1120328"/>
                  <a:pt x="1734925" y="1668165"/>
                  <a:pt x="2173567" y="2030164"/>
                </a:cubicBezTo>
                <a:lnTo>
                  <a:pt x="2207779" y="2055747"/>
                </a:lnTo>
                <a:lnTo>
                  <a:pt x="372479" y="2055747"/>
                </a:lnTo>
                <a:lnTo>
                  <a:pt x="269468" y="1841910"/>
                </a:lnTo>
                <a:cubicBezTo>
                  <a:pt x="95951" y="1431670"/>
                  <a:pt x="0" y="980635"/>
                  <a:pt x="0" y="507189"/>
                </a:cubicBezTo>
                <a:cubicBezTo>
                  <a:pt x="0" y="388827"/>
                  <a:pt x="5998" y="271867"/>
                  <a:pt x="17704" y="156594"/>
                </a:cubicBezTo>
                <a:close/>
              </a:path>
            </a:pathLst>
          </a:custGeom>
          <a:gradFill flip="none" rotWithShape="1">
            <a:gsLst>
              <a:gs pos="0">
                <a:srgbClr val="FFFFFF">
                  <a:alpha val="100000"/>
                </a:srgbClr>
              </a:gs>
              <a:gs pos="100000">
                <a:srgbClr val="00584E">
                  <a:alpha val="100000"/>
                </a:srgbClr>
              </a:gs>
            </a:gsLst>
            <a:path path="shap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ndParaRPr>
          </a:p>
        </p:txBody>
      </p:sp>
      <p:sp>
        <p:nvSpPr>
          <p:cNvPr id="7" name="任意多边形: 形状 6">
            <a:extLst>
              <a:ext uri="{FF2B5EF4-FFF2-40B4-BE49-F238E27FC236}">
                <a16:creationId xmlns:a16="http://schemas.microsoft.com/office/drawing/2014/main" id="{7D629436-4312-AB24-9942-2E25EBE67642}"/>
              </a:ext>
            </a:extLst>
          </p:cNvPr>
          <p:cNvSpPr/>
          <p:nvPr/>
        </p:nvSpPr>
        <p:spPr>
          <a:xfrm>
            <a:off x="9775143" y="1880442"/>
            <a:ext cx="2410885" cy="2823922"/>
          </a:xfrm>
          <a:custGeom>
            <a:avLst/>
            <a:gdLst>
              <a:gd name="connsiteX0" fmla="*/ 532603 w 2410885"/>
              <a:gd name="connsiteY0" fmla="*/ 0 h 2823922"/>
              <a:gd name="connsiteX1" fmla="*/ 2167068 w 2410885"/>
              <a:gd name="connsiteY1" fmla="*/ 413862 h 2823922"/>
              <a:gd name="connsiteX2" fmla="*/ 2410885 w 2410885"/>
              <a:gd name="connsiteY2" fmla="*/ 561985 h 2823922"/>
              <a:gd name="connsiteX3" fmla="*/ 2410885 w 2410885"/>
              <a:gd name="connsiteY3" fmla="*/ 2823922 h 2823922"/>
              <a:gd name="connsiteX4" fmla="*/ 2351168 w 2410885"/>
              <a:gd name="connsiteY4" fmla="*/ 2660762 h 2823922"/>
              <a:gd name="connsiteX5" fmla="*/ 532603 w 2410885"/>
              <a:gd name="connsiteY5" fmla="*/ 1455336 h 2823922"/>
              <a:gd name="connsiteX6" fmla="*/ 134841 w 2410885"/>
              <a:gd name="connsiteY6" fmla="*/ 1495433 h 2823922"/>
              <a:gd name="connsiteX7" fmla="*/ 0 w 2410885"/>
              <a:gd name="connsiteY7" fmla="*/ 1530104 h 2823922"/>
              <a:gd name="connsiteX8" fmla="*/ 0 w 2410885"/>
              <a:gd name="connsiteY8" fmla="*/ 45481 h 2823922"/>
              <a:gd name="connsiteX9" fmla="*/ 182008 w 2410885"/>
              <a:gd name="connsiteY9" fmla="*/ 17704 h 2823922"/>
              <a:gd name="connsiteX10" fmla="*/ 532603 w 2410885"/>
              <a:gd name="connsiteY10" fmla="*/ 0 h 282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0885" h="2823922">
                <a:moveTo>
                  <a:pt x="532603" y="0"/>
                </a:moveTo>
                <a:cubicBezTo>
                  <a:pt x="1124411" y="0"/>
                  <a:pt x="1681202" y="149924"/>
                  <a:pt x="2167068" y="413862"/>
                </a:cubicBezTo>
                <a:lnTo>
                  <a:pt x="2410885" y="561985"/>
                </a:lnTo>
                <a:lnTo>
                  <a:pt x="2410885" y="2823922"/>
                </a:lnTo>
                <a:lnTo>
                  <a:pt x="2351168" y="2660762"/>
                </a:lnTo>
                <a:cubicBezTo>
                  <a:pt x="2051549" y="1952384"/>
                  <a:pt x="1350122" y="1455336"/>
                  <a:pt x="532603" y="1455336"/>
                </a:cubicBezTo>
                <a:cubicBezTo>
                  <a:pt x="396350" y="1455336"/>
                  <a:pt x="263321" y="1469143"/>
                  <a:pt x="134841" y="1495433"/>
                </a:cubicBezTo>
                <a:lnTo>
                  <a:pt x="0" y="1530104"/>
                </a:lnTo>
                <a:lnTo>
                  <a:pt x="0" y="45481"/>
                </a:lnTo>
                <a:lnTo>
                  <a:pt x="182008" y="17704"/>
                </a:lnTo>
                <a:cubicBezTo>
                  <a:pt x="297280" y="5997"/>
                  <a:pt x="414241" y="0"/>
                  <a:pt x="532603" y="0"/>
                </a:cubicBezTo>
                <a:close/>
              </a:path>
            </a:pathLst>
          </a:custGeom>
          <a:gradFill>
            <a:gsLst>
              <a:gs pos="0">
                <a:srgbClr val="FFFFFF">
                  <a:alpha val="100000"/>
                </a:srgbClr>
              </a:gs>
              <a:gs pos="100000">
                <a:srgbClr val="00584E">
                  <a:alpha val="100000"/>
                </a:srgbClr>
              </a:gs>
            </a:gsLst>
            <a:path path="shap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任意多边形: 形状 5">
            <a:extLst>
              <a:ext uri="{FF2B5EF4-FFF2-40B4-BE49-F238E27FC236}">
                <a16:creationId xmlns:a16="http://schemas.microsoft.com/office/drawing/2014/main" id="{B4DF009B-FFF8-D2F3-60D5-327A35D67267}"/>
              </a:ext>
            </a:extLst>
          </p:cNvPr>
          <p:cNvSpPr/>
          <p:nvPr/>
        </p:nvSpPr>
        <p:spPr>
          <a:xfrm>
            <a:off x="6920348" y="1880442"/>
            <a:ext cx="4073631" cy="2921812"/>
          </a:xfrm>
          <a:custGeom>
            <a:avLst/>
            <a:gdLst>
              <a:gd name="connsiteX0" fmla="*/ 2659734 w 3198554"/>
              <a:gd name="connsiteY0" fmla="*/ 0 h 2294163"/>
              <a:gd name="connsiteX1" fmla="*/ 2935016 w 3198554"/>
              <a:gd name="connsiteY1" fmla="*/ 13901 h 2294163"/>
              <a:gd name="connsiteX2" fmla="*/ 3198554 w 3198554"/>
              <a:gd name="connsiteY2" fmla="*/ 54122 h 2294163"/>
              <a:gd name="connsiteX3" fmla="*/ 3198554 w 3198554"/>
              <a:gd name="connsiteY3" fmla="*/ 1240924 h 2294163"/>
              <a:gd name="connsiteX4" fmla="*/ 3120565 w 3198554"/>
              <a:gd name="connsiteY4" fmla="*/ 1212379 h 2294163"/>
              <a:gd name="connsiteX5" fmla="*/ 2659734 w 3198554"/>
              <a:gd name="connsiteY5" fmla="*/ 1142708 h 2294163"/>
              <a:gd name="connsiteX6" fmla="*/ 1179713 w 3198554"/>
              <a:gd name="connsiteY6" fmla="*/ 2231569 h 2294163"/>
              <a:gd name="connsiteX7" fmla="*/ 1163619 w 3198554"/>
              <a:gd name="connsiteY7" fmla="*/ 2294163 h 2294163"/>
              <a:gd name="connsiteX8" fmla="*/ 0 w 3198554"/>
              <a:gd name="connsiteY8" fmla="*/ 2294163 h 2294163"/>
              <a:gd name="connsiteX9" fmla="*/ 22034 w 3198554"/>
              <a:gd name="connsiteY9" fmla="*/ 2149788 h 2294163"/>
              <a:gd name="connsiteX10" fmla="*/ 2659734 w 3198554"/>
              <a:gd name="connsiteY10" fmla="*/ 0 h 229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8554" h="2294163">
                <a:moveTo>
                  <a:pt x="2659734" y="0"/>
                </a:moveTo>
                <a:cubicBezTo>
                  <a:pt x="2752670" y="0"/>
                  <a:pt x="2844506" y="4709"/>
                  <a:pt x="2935016" y="13901"/>
                </a:cubicBezTo>
                <a:lnTo>
                  <a:pt x="3198554" y="54122"/>
                </a:lnTo>
                <a:lnTo>
                  <a:pt x="3198554" y="1240924"/>
                </a:lnTo>
                <a:lnTo>
                  <a:pt x="3120565" y="1212379"/>
                </a:lnTo>
                <a:cubicBezTo>
                  <a:pt x="2974989" y="1167100"/>
                  <a:pt x="2820210" y="1142708"/>
                  <a:pt x="2659734" y="1142708"/>
                </a:cubicBezTo>
                <a:cubicBezTo>
                  <a:pt x="1964339" y="1142708"/>
                  <a:pt x="1375922" y="1600739"/>
                  <a:pt x="1179713" y="2231569"/>
                </a:cubicBezTo>
                <a:lnTo>
                  <a:pt x="1163619" y="2294163"/>
                </a:lnTo>
                <a:lnTo>
                  <a:pt x="0" y="2294163"/>
                </a:lnTo>
                <a:lnTo>
                  <a:pt x="22034" y="2149788"/>
                </a:lnTo>
                <a:cubicBezTo>
                  <a:pt x="273091" y="922907"/>
                  <a:pt x="1358635" y="0"/>
                  <a:pt x="2659734" y="0"/>
                </a:cubicBezTo>
                <a:close/>
              </a:path>
            </a:pathLst>
          </a:cu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5" name="任意多边形: 形状 4">
            <a:extLst>
              <a:ext uri="{FF2B5EF4-FFF2-40B4-BE49-F238E27FC236}">
                <a16:creationId xmlns:a16="http://schemas.microsoft.com/office/drawing/2014/main" id="{DAF61413-48E9-884D-3628-EAF87CA537CB}"/>
              </a:ext>
            </a:extLst>
          </p:cNvPr>
          <p:cNvSpPr/>
          <p:nvPr/>
        </p:nvSpPr>
        <p:spPr>
          <a:xfrm rot="1518949">
            <a:off x="-332167" y="-610048"/>
            <a:ext cx="2675851" cy="3225464"/>
          </a:xfrm>
          <a:custGeom>
            <a:avLst/>
            <a:gdLst>
              <a:gd name="connsiteX0" fmla="*/ 0 w 2675851"/>
              <a:gd name="connsiteY0" fmla="*/ 1136411 h 3225464"/>
              <a:gd name="connsiteX1" fmla="*/ 2402378 w 2675851"/>
              <a:gd name="connsiteY1" fmla="*/ 0 h 3225464"/>
              <a:gd name="connsiteX2" fmla="*/ 2407322 w 2675851"/>
              <a:gd name="connsiteY2" fmla="*/ 8138 h 3225464"/>
              <a:gd name="connsiteX3" fmla="*/ 2675851 w 2675851"/>
              <a:gd name="connsiteY3" fmla="*/ 1068640 h 3225464"/>
              <a:gd name="connsiteX4" fmla="*/ 1112593 w 2675851"/>
              <a:gd name="connsiteY4" fmla="*/ 3193478 h 3225464"/>
              <a:gd name="connsiteX5" fmla="*/ 988197 w 2675851"/>
              <a:gd name="connsiteY5" fmla="*/ 3225464 h 322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851" h="3225464">
                <a:moveTo>
                  <a:pt x="0" y="1136411"/>
                </a:moveTo>
                <a:lnTo>
                  <a:pt x="2402378" y="0"/>
                </a:lnTo>
                <a:lnTo>
                  <a:pt x="2407322" y="8138"/>
                </a:lnTo>
                <a:cubicBezTo>
                  <a:pt x="2578575" y="323386"/>
                  <a:pt x="2675851" y="684653"/>
                  <a:pt x="2675851" y="1068640"/>
                </a:cubicBezTo>
                <a:cubicBezTo>
                  <a:pt x="2675851" y="2067006"/>
                  <a:pt x="2018266" y="2911785"/>
                  <a:pt x="1112593" y="3193478"/>
                </a:cubicBezTo>
                <a:lnTo>
                  <a:pt x="988197" y="3225464"/>
                </a:lnTo>
                <a:close/>
              </a:path>
            </a:pathLst>
          </a:custGeom>
          <a:gradFill flip="none" rotWithShape="1">
            <a:gsLst>
              <a:gs pos="0">
                <a:srgbClr val="FFFFFF">
                  <a:alpha val="100000"/>
                </a:srgbClr>
              </a:gs>
              <a:gs pos="100000">
                <a:srgbClr val="00584E">
                  <a:alpha val="100000"/>
                </a:srgbClr>
              </a:gs>
            </a:gsLst>
            <a:lin ang="5400000" scaled="0"/>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任意多边形: 形状 3">
            <a:extLst>
              <a:ext uri="{FF2B5EF4-FFF2-40B4-BE49-F238E27FC236}">
                <a16:creationId xmlns:a16="http://schemas.microsoft.com/office/drawing/2014/main" id="{97331C31-A2A7-DACE-A4C3-D12FF963A18E}"/>
              </a:ext>
            </a:extLst>
          </p:cNvPr>
          <p:cNvSpPr/>
          <p:nvPr/>
        </p:nvSpPr>
        <p:spPr>
          <a:xfrm>
            <a:off x="0" y="5171436"/>
            <a:ext cx="1929491" cy="1686564"/>
          </a:xfrm>
          <a:custGeom>
            <a:avLst/>
            <a:gdLst>
              <a:gd name="connsiteX0" fmla="*/ 529309 w 1929491"/>
              <a:gd name="connsiteY0" fmla="*/ 1365 h 1686564"/>
              <a:gd name="connsiteX1" fmla="*/ 1218759 w 1929491"/>
              <a:gd name="connsiteY1" fmla="*/ 209235 h 1686564"/>
              <a:gd name="connsiteX2" fmla="*/ 1915085 w 1929491"/>
              <a:gd name="connsiteY2" fmla="*/ 1670787 h 1686564"/>
              <a:gd name="connsiteX3" fmla="*/ 1912051 w 1929491"/>
              <a:gd name="connsiteY3" fmla="*/ 1686564 h 1686564"/>
              <a:gd name="connsiteX4" fmla="*/ 0 w 1929491"/>
              <a:gd name="connsiteY4" fmla="*/ 1686564 h 1686564"/>
              <a:gd name="connsiteX5" fmla="*/ 0 w 1929491"/>
              <a:gd name="connsiteY5" fmla="*/ 76943 h 1686564"/>
              <a:gd name="connsiteX6" fmla="*/ 110144 w 1929491"/>
              <a:gd name="connsiteY6" fmla="*/ 43802 h 1686564"/>
              <a:gd name="connsiteX7" fmla="*/ 529309 w 1929491"/>
              <a:gd name="connsiteY7" fmla="*/ 1365 h 168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491" h="1686564">
                <a:moveTo>
                  <a:pt x="529309" y="1365"/>
                </a:moveTo>
                <a:cubicBezTo>
                  <a:pt x="765242" y="11563"/>
                  <a:pt x="1002074" y="79103"/>
                  <a:pt x="1218759" y="209235"/>
                </a:cubicBezTo>
                <a:cubicBezTo>
                  <a:pt x="1738805" y="521553"/>
                  <a:pt x="1995113" y="1105706"/>
                  <a:pt x="1915085" y="1670787"/>
                </a:cubicBezTo>
                <a:lnTo>
                  <a:pt x="1912051" y="1686564"/>
                </a:lnTo>
                <a:lnTo>
                  <a:pt x="0" y="1686564"/>
                </a:lnTo>
                <a:lnTo>
                  <a:pt x="0" y="76943"/>
                </a:lnTo>
                <a:lnTo>
                  <a:pt x="110144" y="43802"/>
                </a:lnTo>
                <a:cubicBezTo>
                  <a:pt x="246512" y="9769"/>
                  <a:pt x="387749" y="-4754"/>
                  <a:pt x="529309" y="1365"/>
                </a:cubicBezTo>
                <a:close/>
              </a:path>
            </a:pathLst>
          </a:custGeom>
          <a:gradFill>
            <a:gsLst>
              <a:gs pos="0">
                <a:srgbClr val="FFFFFF">
                  <a:alpha val="100000"/>
                </a:srgbClr>
              </a:gs>
              <a:gs pos="100000">
                <a:srgbClr val="00584E">
                  <a:alpha val="100000"/>
                </a:srgb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矩形 1">
            <a:extLst>
              <a:ext uri="{FF2B5EF4-FFF2-40B4-BE49-F238E27FC236}">
                <a16:creationId xmlns:a16="http://schemas.microsoft.com/office/drawing/2014/main" id="{C702E71C-AF6B-FBD6-B3D8-05E393C62AFE}"/>
              </a:ext>
            </a:extLst>
          </p:cNvPr>
          <p:cNvSpPr/>
          <p:nvPr/>
        </p:nvSpPr>
        <p:spPr>
          <a:xfrm>
            <a:off x="-1" y="0"/>
            <a:ext cx="12192001" cy="6858000"/>
          </a:xfrm>
          <a:prstGeom prst="rect">
            <a:avLst/>
          </a:prstGeom>
          <a:solidFill>
            <a:srgbClr val="00584E">
              <a:alpha val="10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p:nvSpPr>
        <p:spPr>
          <a:xfrm>
            <a:off x="907070" y="1988973"/>
            <a:ext cx="3643313" cy="1290268"/>
          </a:xfrm>
          <a:custGeom>
            <a:avLst/>
            <a:gdLst>
              <a:gd name="connsiteX0" fmla="*/ 0 w 3825240"/>
              <a:gd name="connsiteY0" fmla="*/ 0 h 381000"/>
              <a:gd name="connsiteX1" fmla="*/ 3444240 w 3825240"/>
              <a:gd name="connsiteY1" fmla="*/ 0 h 381000"/>
              <a:gd name="connsiteX2" fmla="*/ 3825240 w 3825240"/>
              <a:gd name="connsiteY2" fmla="*/ 381000 h 381000"/>
            </a:gdLst>
            <a:ahLst/>
            <a:cxnLst>
              <a:cxn ang="0">
                <a:pos x="connsiteX0" y="connsiteY0"/>
              </a:cxn>
              <a:cxn ang="0">
                <a:pos x="connsiteX1" y="connsiteY1"/>
              </a:cxn>
              <a:cxn ang="0">
                <a:pos x="connsiteX2" y="connsiteY2"/>
              </a:cxn>
            </a:cxnLst>
            <a:rect l="l" t="t" r="r" b="b"/>
            <a:pathLst>
              <a:path w="3825240" h="381000">
                <a:moveTo>
                  <a:pt x="0" y="0"/>
                </a:moveTo>
                <a:lnTo>
                  <a:pt x="3444240" y="0"/>
                </a:lnTo>
                <a:lnTo>
                  <a:pt x="3825240" y="381000"/>
                </a:lnTo>
              </a:path>
            </a:pathLst>
          </a:custGeom>
          <a:solidFill>
            <a:srgbClr val="00584E">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1" name="椭圆 10"/>
          <p:cNvSpPr/>
          <p:nvPr/>
        </p:nvSpPr>
        <p:spPr>
          <a:xfrm>
            <a:off x="4520141" y="3280912"/>
            <a:ext cx="70485" cy="70485"/>
          </a:xfrm>
          <a:prstGeom prst="ellipse">
            <a:avLst/>
          </a:prstGeom>
          <a:solidFill>
            <a:srgbClr val="00584E">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23" name="任意多边形: 形状 22"/>
          <p:cNvSpPr/>
          <p:nvPr/>
        </p:nvSpPr>
        <p:spPr>
          <a:xfrm>
            <a:off x="7052600" y="1621328"/>
            <a:ext cx="4319270" cy="1442077"/>
          </a:xfrm>
          <a:custGeom>
            <a:avLst/>
            <a:gdLst>
              <a:gd name="connsiteX0" fmla="*/ 0 w 3779520"/>
              <a:gd name="connsiteY0" fmla="*/ 2153920 h 2153920"/>
              <a:gd name="connsiteX1" fmla="*/ 284480 w 3779520"/>
              <a:gd name="connsiteY1" fmla="*/ 1869440 h 2153920"/>
              <a:gd name="connsiteX2" fmla="*/ 284480 w 3779520"/>
              <a:gd name="connsiteY2" fmla="*/ 0 h 2153920"/>
              <a:gd name="connsiteX3" fmla="*/ 3779520 w 3779520"/>
              <a:gd name="connsiteY3" fmla="*/ 0 h 2153920"/>
            </a:gdLst>
            <a:ahLst/>
            <a:cxnLst>
              <a:cxn ang="0">
                <a:pos x="connsiteX0" y="connsiteY0"/>
              </a:cxn>
              <a:cxn ang="0">
                <a:pos x="connsiteX1" y="connsiteY1"/>
              </a:cxn>
              <a:cxn ang="0">
                <a:pos x="connsiteX2" y="connsiteY2"/>
              </a:cxn>
              <a:cxn ang="0">
                <a:pos x="connsiteX3" y="connsiteY3"/>
              </a:cxn>
            </a:cxnLst>
            <a:rect l="l" t="t" r="r" b="b"/>
            <a:pathLst>
              <a:path w="3779520" h="2153920">
                <a:moveTo>
                  <a:pt x="0" y="2153920"/>
                </a:moveTo>
                <a:lnTo>
                  <a:pt x="284480" y="1869440"/>
                </a:lnTo>
                <a:lnTo>
                  <a:pt x="284480" y="0"/>
                </a:lnTo>
                <a:lnTo>
                  <a:pt x="3779520" y="0"/>
                </a:lnTo>
              </a:path>
            </a:pathLst>
          </a:custGeom>
          <a:solidFill>
            <a:srgbClr val="00584E">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dirty="0"/>
          </a:p>
        </p:txBody>
      </p:sp>
      <p:sp>
        <p:nvSpPr>
          <p:cNvPr id="12" name="子标题1"/>
          <p:cNvSpPr txBox="1"/>
          <p:nvPr>
            <p:custDataLst>
              <p:tags r:id="rId2"/>
            </p:custDataLst>
          </p:nvPr>
        </p:nvSpPr>
        <p:spPr>
          <a:xfrm>
            <a:off x="866430" y="1452224"/>
            <a:ext cx="3221574" cy="398780"/>
          </a:xfrm>
          <a:prstGeom prst="rect">
            <a:avLst/>
          </a:prstGeom>
          <a:noFill/>
        </p:spPr>
        <p:txBody>
          <a:bodyPr wrap="square" rtlCol="0" anchor="ctr">
            <a:normAutofit fontScale="77500" lnSpcReduction="20000"/>
          </a:bodyPr>
          <a:lstStyle/>
          <a:p>
            <a:r>
              <a:rPr lang="zh-CN" altLang="en-US" sz="2000" b="1">
                <a:solidFill>
                  <a:srgbClr val="00BCA7"/>
                </a:solidFill>
                <a:latin typeface="微软雅黑" panose="020B0503020204020204" charset="-122"/>
                <a:ea typeface="微软雅黑" panose="020B0503020204020204" charset="-122"/>
              </a:rPr>
              <a:t>人工智能（</a:t>
            </a:r>
            <a:r>
              <a:rPr lang="en-US" altLang="zh-CN" sz="2000" b="1">
                <a:solidFill>
                  <a:srgbClr val="00BCA7"/>
                </a:solidFill>
                <a:latin typeface="微软雅黑" panose="020B0503020204020204" charset="-122"/>
                <a:ea typeface="微软雅黑" panose="020B0503020204020204" charset="-122"/>
              </a:rPr>
              <a:t>AI</a:t>
            </a:r>
            <a:r>
              <a:rPr lang="zh-CN" altLang="en-US" sz="2000" b="1">
                <a:solidFill>
                  <a:srgbClr val="00BCA7"/>
                </a:solidFill>
                <a:latin typeface="微软雅黑" panose="020B0503020204020204" charset="-122"/>
                <a:ea typeface="微软雅黑" panose="020B0503020204020204" charset="-122"/>
              </a:rPr>
              <a:t>）在商业中的应用</a:t>
            </a:r>
            <a:endParaRPr lang="zh-CN" altLang="en-US" sz="2000" b="1" dirty="0">
              <a:solidFill>
                <a:schemeClr val="accent1"/>
              </a:solidFill>
              <a:latin typeface="微软雅黑" panose="020B0503020204020204" charset="-122"/>
              <a:ea typeface="微软雅黑" panose="020B0503020204020204" charset="-122"/>
            </a:endParaRPr>
          </a:p>
        </p:txBody>
      </p:sp>
      <p:sp>
        <p:nvSpPr>
          <p:cNvPr id="24" name="子标题2"/>
          <p:cNvSpPr txBox="1"/>
          <p:nvPr>
            <p:custDataLst>
              <p:tags r:id="rId3"/>
            </p:custDataLst>
          </p:nvPr>
        </p:nvSpPr>
        <p:spPr>
          <a:xfrm>
            <a:off x="8260434" y="1107008"/>
            <a:ext cx="3172396" cy="398780"/>
          </a:xfrm>
          <a:prstGeom prst="rect">
            <a:avLst/>
          </a:prstGeom>
          <a:noFill/>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云计算技术的发展</a:t>
            </a:r>
            <a:endParaRPr lang="zh-CN" altLang="en-US" sz="2000" b="1" dirty="0">
              <a:solidFill>
                <a:schemeClr val="accent1"/>
              </a:solidFill>
              <a:latin typeface="微软雅黑" panose="020B0503020204020204" charset="-122"/>
              <a:ea typeface="微软雅黑" panose="020B0503020204020204" charset="-122"/>
            </a:endParaRPr>
          </a:p>
        </p:txBody>
      </p:sp>
      <p:sp>
        <p:nvSpPr>
          <p:cNvPr id="34" name="子标题3"/>
          <p:cNvSpPr txBox="1"/>
          <p:nvPr>
            <p:custDataLst>
              <p:tags r:id="rId4"/>
            </p:custDataLst>
          </p:nvPr>
        </p:nvSpPr>
        <p:spPr>
          <a:xfrm>
            <a:off x="8260434" y="4001945"/>
            <a:ext cx="3172396" cy="398780"/>
          </a:xfrm>
          <a:prstGeom prst="rect">
            <a:avLst/>
          </a:prstGeom>
          <a:noFill/>
        </p:spPr>
        <p:txBody>
          <a:bodyPr wrap="square" rtlCol="0" anchor="ctr">
            <a:normAutofit/>
          </a:bodyPr>
          <a:lstStyle/>
          <a:p>
            <a:pPr algn="r"/>
            <a:r>
              <a:rPr lang="zh-CN" altLang="en-US" sz="2000" b="1">
                <a:solidFill>
                  <a:srgbClr val="00BCA7"/>
                </a:solidFill>
                <a:latin typeface="微软雅黑" panose="020B0503020204020204" charset="-122"/>
                <a:ea typeface="微软雅黑" panose="020B0503020204020204" charset="-122"/>
              </a:rPr>
              <a:t>科技驱动商业变革</a:t>
            </a:r>
            <a:endParaRPr lang="zh-CN" altLang="en-US" sz="2000" b="1" dirty="0">
              <a:solidFill>
                <a:schemeClr val="accent1"/>
              </a:solidFill>
              <a:latin typeface="微软雅黑" panose="020B0503020204020204" charset="-122"/>
              <a:ea typeface="微软雅黑" panose="020B0503020204020204" charset="-122"/>
            </a:endParaRPr>
          </a:p>
        </p:txBody>
      </p:sp>
      <p:sp>
        <p:nvSpPr>
          <p:cNvPr id="28" name="任意多边形: 形状 27"/>
          <p:cNvSpPr/>
          <p:nvPr/>
        </p:nvSpPr>
        <p:spPr>
          <a:xfrm>
            <a:off x="7805710" y="4527073"/>
            <a:ext cx="3556000" cy="304800"/>
          </a:xfrm>
          <a:custGeom>
            <a:avLst/>
            <a:gdLst>
              <a:gd name="connsiteX0" fmla="*/ 0 w 3556000"/>
              <a:gd name="connsiteY0" fmla="*/ 304800 h 304800"/>
              <a:gd name="connsiteX1" fmla="*/ 304800 w 3556000"/>
              <a:gd name="connsiteY1" fmla="*/ 0 h 304800"/>
              <a:gd name="connsiteX2" fmla="*/ 3556000 w 3556000"/>
              <a:gd name="connsiteY2" fmla="*/ 0 h 304800"/>
            </a:gdLst>
            <a:ahLst/>
            <a:cxnLst>
              <a:cxn ang="0">
                <a:pos x="connsiteX0" y="connsiteY0"/>
              </a:cxn>
              <a:cxn ang="0">
                <a:pos x="connsiteX1" y="connsiteY1"/>
              </a:cxn>
              <a:cxn ang="0">
                <a:pos x="connsiteX2" y="connsiteY2"/>
              </a:cxn>
            </a:cxnLst>
            <a:rect l="l" t="t" r="r" b="b"/>
            <a:pathLst>
              <a:path w="3556000" h="304800">
                <a:moveTo>
                  <a:pt x="0" y="304800"/>
                </a:moveTo>
                <a:lnTo>
                  <a:pt x="304800" y="0"/>
                </a:lnTo>
                <a:lnTo>
                  <a:pt x="3556000" y="0"/>
                </a:lnTo>
              </a:path>
            </a:pathLst>
          </a:custGeom>
          <a:solidFill>
            <a:srgbClr val="00584E">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20000"/>
          </a:bodyPr>
          <a:lstStyle/>
          <a:p>
            <a:pPr algn="ctr"/>
            <a:endParaRPr lang="zh-CN" altLang="en-US"/>
          </a:p>
        </p:txBody>
      </p:sp>
      <p:sp>
        <p:nvSpPr>
          <p:cNvPr id="29" name="椭圆 28"/>
          <p:cNvSpPr/>
          <p:nvPr/>
        </p:nvSpPr>
        <p:spPr>
          <a:xfrm>
            <a:off x="6982115" y="3061064"/>
            <a:ext cx="70485" cy="70485"/>
          </a:xfrm>
          <a:prstGeom prst="ellipse">
            <a:avLst/>
          </a:prstGeom>
          <a:solidFill>
            <a:srgbClr val="00584E">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0" name="椭圆 29"/>
          <p:cNvSpPr/>
          <p:nvPr/>
        </p:nvSpPr>
        <p:spPr>
          <a:xfrm>
            <a:off x="7760309" y="4818186"/>
            <a:ext cx="70485" cy="70485"/>
          </a:xfrm>
          <a:prstGeom prst="ellipse">
            <a:avLst/>
          </a:prstGeom>
          <a:solidFill>
            <a:srgbClr val="00584E">
              <a:alpha val="100000"/>
            </a:srgbClr>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p>
        </p:txBody>
      </p:sp>
      <p:sp>
        <p:nvSpPr>
          <p:cNvPr id="31" name="关键词1-子标题3"/>
          <p:cNvSpPr/>
          <p:nvPr>
            <p:custDataLst>
              <p:tags r:id="rId5"/>
            </p:custDataLst>
          </p:nvPr>
        </p:nvSpPr>
        <p:spPr>
          <a:xfrm>
            <a:off x="8610890" y="4684091"/>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大数据</a:t>
            </a:r>
            <a:endParaRPr lang="zh-CN" altLang="en-US" sz="1400" dirty="0">
              <a:solidFill>
                <a:schemeClr val="bg2"/>
              </a:solidFill>
              <a:latin typeface="微软雅黑" panose="020B0503020204020204" charset="-122"/>
              <a:ea typeface="微软雅黑" panose="020B0503020204020204" charset="-122"/>
            </a:endParaRPr>
          </a:p>
        </p:txBody>
      </p:sp>
      <p:sp>
        <p:nvSpPr>
          <p:cNvPr id="32" name="关键词2-子标题3"/>
          <p:cNvSpPr/>
          <p:nvPr>
            <p:custDataLst>
              <p:tags r:id="rId6"/>
            </p:custDataLst>
          </p:nvPr>
        </p:nvSpPr>
        <p:spPr>
          <a:xfrm>
            <a:off x="8610890" y="5314359"/>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33" name="关键词3-子标题3"/>
          <p:cNvSpPr/>
          <p:nvPr>
            <p:custDataLst>
              <p:tags r:id="rId7"/>
            </p:custDataLst>
          </p:nvPr>
        </p:nvSpPr>
        <p:spPr>
          <a:xfrm>
            <a:off x="8610890" y="5944628"/>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物联网</a:t>
            </a:r>
            <a:endParaRPr lang="zh-CN" altLang="en-US" sz="1400" dirty="0">
              <a:solidFill>
                <a:schemeClr val="bg2"/>
              </a:solidFill>
              <a:latin typeface="微软雅黑" panose="020B0503020204020204" charset="-122"/>
              <a:ea typeface="微软雅黑" panose="020B0503020204020204" charset="-122"/>
            </a:endParaRPr>
          </a:p>
        </p:txBody>
      </p:sp>
      <p:sp>
        <p:nvSpPr>
          <p:cNvPr id="25" name="关键词1-子标题2"/>
          <p:cNvSpPr/>
          <p:nvPr>
            <p:custDataLst>
              <p:tags r:id="rId8"/>
            </p:custDataLst>
          </p:nvPr>
        </p:nvSpPr>
        <p:spPr>
          <a:xfrm>
            <a:off x="8610890" y="1905942"/>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 云计算技术</a:t>
            </a:r>
            <a:endParaRPr lang="zh-CN" altLang="en-US" sz="1400" dirty="0">
              <a:solidFill>
                <a:schemeClr val="bg2"/>
              </a:solidFill>
              <a:latin typeface="微软雅黑" panose="020B0503020204020204" charset="-122"/>
              <a:ea typeface="微软雅黑" panose="020B0503020204020204" charset="-122"/>
            </a:endParaRPr>
          </a:p>
        </p:txBody>
      </p:sp>
      <p:sp>
        <p:nvSpPr>
          <p:cNvPr id="26" name="关键词2-子标题2"/>
          <p:cNvSpPr/>
          <p:nvPr>
            <p:custDataLst>
              <p:tags r:id="rId9"/>
            </p:custDataLst>
          </p:nvPr>
        </p:nvSpPr>
        <p:spPr>
          <a:xfrm>
            <a:off x="8610890" y="2536210"/>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 商业应用</a:t>
            </a:r>
            <a:endParaRPr lang="zh-CN" altLang="en-US" sz="1400" dirty="0">
              <a:solidFill>
                <a:schemeClr val="bg2"/>
              </a:solidFill>
              <a:latin typeface="微软雅黑" panose="020B0503020204020204" charset="-122"/>
              <a:ea typeface="微软雅黑" panose="020B0503020204020204" charset="-122"/>
            </a:endParaRPr>
          </a:p>
        </p:txBody>
      </p:sp>
      <p:sp>
        <p:nvSpPr>
          <p:cNvPr id="27" name="关键词3-子标题2"/>
          <p:cNvSpPr/>
          <p:nvPr>
            <p:custDataLst>
              <p:tags r:id="rId10"/>
            </p:custDataLst>
          </p:nvPr>
        </p:nvSpPr>
        <p:spPr>
          <a:xfrm>
            <a:off x="8610890" y="3166479"/>
            <a:ext cx="2760978"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 灵活应对市场变化</a:t>
            </a:r>
            <a:endParaRPr lang="zh-CN" altLang="en-US" sz="1400" dirty="0">
              <a:solidFill>
                <a:schemeClr val="bg2"/>
              </a:solidFill>
              <a:latin typeface="微软雅黑" panose="020B0503020204020204" charset="-122"/>
              <a:ea typeface="微软雅黑" panose="020B0503020204020204" charset="-122"/>
            </a:endParaRPr>
          </a:p>
        </p:txBody>
      </p:sp>
      <p:sp>
        <p:nvSpPr>
          <p:cNvPr id="14" name="关键词1-子标题1"/>
          <p:cNvSpPr/>
          <p:nvPr>
            <p:custDataLst>
              <p:tags r:id="rId11"/>
            </p:custDataLst>
          </p:nvPr>
        </p:nvSpPr>
        <p:spPr>
          <a:xfrm>
            <a:off x="907070" y="2277666"/>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人工智能</a:t>
            </a:r>
            <a:endParaRPr lang="zh-CN" altLang="en-US" sz="1400" dirty="0">
              <a:solidFill>
                <a:schemeClr val="bg2"/>
              </a:solidFill>
              <a:latin typeface="微软雅黑" panose="020B0503020204020204" charset="-122"/>
              <a:ea typeface="微软雅黑" panose="020B0503020204020204" charset="-122"/>
            </a:endParaRPr>
          </a:p>
        </p:txBody>
      </p:sp>
      <p:sp>
        <p:nvSpPr>
          <p:cNvPr id="15" name="关键词2-子标题1"/>
          <p:cNvSpPr/>
          <p:nvPr>
            <p:custDataLst>
              <p:tags r:id="rId12"/>
            </p:custDataLst>
          </p:nvPr>
        </p:nvSpPr>
        <p:spPr>
          <a:xfrm>
            <a:off x="907070" y="2907934"/>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商业领域</a:t>
            </a:r>
            <a:endParaRPr lang="zh-CN" altLang="en-US" sz="1400" dirty="0">
              <a:solidFill>
                <a:schemeClr val="bg2"/>
              </a:solidFill>
              <a:latin typeface="微软雅黑" panose="020B0503020204020204" charset="-122"/>
              <a:ea typeface="微软雅黑" panose="020B0503020204020204" charset="-122"/>
            </a:endParaRPr>
          </a:p>
        </p:txBody>
      </p:sp>
      <p:sp>
        <p:nvSpPr>
          <p:cNvPr id="16" name="关键词3-子标题1"/>
          <p:cNvSpPr/>
          <p:nvPr>
            <p:custDataLst>
              <p:tags r:id="rId13"/>
            </p:custDataLst>
          </p:nvPr>
        </p:nvSpPr>
        <p:spPr>
          <a:xfrm>
            <a:off x="907070" y="3538203"/>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客户服务</a:t>
            </a:r>
            <a:endParaRPr lang="zh-CN" altLang="en-US" sz="1400" dirty="0">
              <a:solidFill>
                <a:schemeClr val="bg2"/>
              </a:solidFill>
              <a:latin typeface="微软雅黑" panose="020B0503020204020204" charset="-122"/>
              <a:ea typeface="微软雅黑" panose="020B0503020204020204" charset="-122"/>
            </a:endParaRPr>
          </a:p>
        </p:txBody>
      </p:sp>
      <p:sp>
        <p:nvSpPr>
          <p:cNvPr id="17" name="关键词4-子标题1"/>
          <p:cNvSpPr/>
          <p:nvPr>
            <p:custDataLst>
              <p:tags r:id="rId14"/>
            </p:custDataLst>
          </p:nvPr>
        </p:nvSpPr>
        <p:spPr>
          <a:xfrm>
            <a:off x="907070" y="4168471"/>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产品研发</a:t>
            </a:r>
            <a:endParaRPr lang="zh-CN" altLang="en-US" sz="1400" dirty="0">
              <a:solidFill>
                <a:schemeClr val="bg2"/>
              </a:solidFill>
              <a:latin typeface="微软雅黑" panose="020B0503020204020204" charset="-122"/>
              <a:ea typeface="微软雅黑" panose="020B0503020204020204" charset="-122"/>
            </a:endParaRPr>
          </a:p>
        </p:txBody>
      </p:sp>
      <p:sp>
        <p:nvSpPr>
          <p:cNvPr id="18" name="关键词5-子标题1"/>
          <p:cNvSpPr/>
          <p:nvPr>
            <p:custDataLst>
              <p:tags r:id="rId15"/>
            </p:custDataLst>
          </p:nvPr>
        </p:nvSpPr>
        <p:spPr>
          <a:xfrm>
            <a:off x="907070" y="4798741"/>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市场营销</a:t>
            </a:r>
            <a:endParaRPr lang="zh-CN" altLang="en-US" sz="1400" dirty="0">
              <a:solidFill>
                <a:schemeClr val="bg2"/>
              </a:solidFill>
              <a:latin typeface="微软雅黑" panose="020B0503020204020204" charset="-122"/>
              <a:ea typeface="微软雅黑" panose="020B0503020204020204" charset="-122"/>
            </a:endParaRPr>
          </a:p>
        </p:txBody>
      </p:sp>
      <p:sp>
        <p:nvSpPr>
          <p:cNvPr id="35" name="关键词6-子标题1"/>
          <p:cNvSpPr/>
          <p:nvPr>
            <p:custDataLst>
              <p:tags r:id="rId16"/>
            </p:custDataLst>
          </p:nvPr>
        </p:nvSpPr>
        <p:spPr>
          <a:xfrm>
            <a:off x="907070" y="5429010"/>
            <a:ext cx="2245995" cy="527195"/>
          </a:xfrm>
          <a:prstGeom prst="roundRect">
            <a:avLst>
              <a:gd name="adj" fmla="val 18051"/>
            </a:avLst>
          </a:prstGeom>
          <a:solidFill>
            <a:srgbClr val="00BCA7">
              <a:alpha val="100000"/>
            </a:srgbClr>
          </a:solidFill>
          <a:ln>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1400">
                <a:solidFill>
                  <a:srgbClr val="FFFFFF"/>
                </a:solidFill>
                <a:latin typeface="微软雅黑" panose="020B0503020204020204" charset="-122"/>
                <a:ea typeface="微软雅黑" panose="020B0503020204020204" charset="-122"/>
              </a:rPr>
              <a:t>供应链管理</a:t>
            </a:r>
            <a:endParaRPr lang="zh-CN" altLang="en-US" sz="1400" dirty="0">
              <a:solidFill>
                <a:schemeClr val="bg2"/>
              </a:solidFill>
              <a:latin typeface="微软雅黑" panose="020B0503020204020204" charset="-122"/>
              <a:ea typeface="微软雅黑" panose="020B0503020204020204" charset="-122"/>
            </a:endParaRPr>
          </a:p>
        </p:txBody>
      </p:sp>
      <p:grpSp>
        <p:nvGrpSpPr>
          <p:cNvPr id="39" name="组合 38">
            <a:extLst>
              <a:ext uri="{FF2B5EF4-FFF2-40B4-BE49-F238E27FC236}">
                <a16:creationId xmlns:a16="http://schemas.microsoft.com/office/drawing/2014/main" id="{64BA92DC-350C-233D-F9E7-3267F23B31BA}"/>
              </a:ext>
            </a:extLst>
          </p:cNvPr>
          <p:cNvGrpSpPr/>
          <p:nvPr/>
        </p:nvGrpSpPr>
        <p:grpSpPr>
          <a:xfrm>
            <a:off x="4609279" y="2804113"/>
            <a:ext cx="2855912" cy="3019425"/>
            <a:chOff x="4586129" y="2645825"/>
            <a:chExt cx="2855912" cy="3019425"/>
          </a:xfrm>
          <a:effectLst>
            <a:outerShdw blurRad="152400" dist="317500" dir="5400000" sx="90000" sy="-19000" rotWithShape="0">
              <a:schemeClr val="accent1">
                <a:lumMod val="40000"/>
                <a:lumOff val="60000"/>
                <a:alpha val="20000"/>
              </a:schemeClr>
            </a:outerShdw>
          </a:effectLst>
        </p:grpSpPr>
        <p:sp>
          <p:nvSpPr>
            <p:cNvPr id="22" name="Freeform 5">
              <a:extLst>
                <a:ext uri="{FF2B5EF4-FFF2-40B4-BE49-F238E27FC236}">
                  <a16:creationId xmlns:a16="http://schemas.microsoft.com/office/drawing/2014/main" id="{BE49AA39-AC7C-233E-18A3-AD27CA0D1018}"/>
                </a:ext>
              </a:extLst>
            </p:cNvPr>
            <p:cNvSpPr>
              <a:spLocks/>
            </p:cNvSpPr>
            <p:nvPr/>
          </p:nvSpPr>
          <p:spPr bwMode="auto">
            <a:xfrm>
              <a:off x="4678204" y="2645825"/>
              <a:ext cx="2609850" cy="1312863"/>
            </a:xfrm>
            <a:custGeom>
              <a:avLst/>
              <a:gdLst>
                <a:gd name="T0" fmla="*/ 345 w 691"/>
                <a:gd name="T1" fmla="*/ 348 h 348"/>
                <a:gd name="T2" fmla="*/ 298 w 691"/>
                <a:gd name="T3" fmla="*/ 339 h 348"/>
                <a:gd name="T4" fmla="*/ 31 w 691"/>
                <a:gd name="T5" fmla="*/ 213 h 348"/>
                <a:gd name="T6" fmla="*/ 0 w 691"/>
                <a:gd name="T7" fmla="*/ 177 h 348"/>
                <a:gd name="T8" fmla="*/ 27 w 691"/>
                <a:gd name="T9" fmla="*/ 138 h 348"/>
                <a:gd name="T10" fmla="*/ 298 w 691"/>
                <a:gd name="T11" fmla="*/ 9 h 348"/>
                <a:gd name="T12" fmla="*/ 349 w 691"/>
                <a:gd name="T13" fmla="*/ 0 h 348"/>
                <a:gd name="T14" fmla="*/ 397 w 691"/>
                <a:gd name="T15" fmla="*/ 9 h 348"/>
                <a:gd name="T16" fmla="*/ 663 w 691"/>
                <a:gd name="T17" fmla="*/ 132 h 348"/>
                <a:gd name="T18" fmla="*/ 691 w 691"/>
                <a:gd name="T19" fmla="*/ 171 h 348"/>
                <a:gd name="T20" fmla="*/ 663 w 691"/>
                <a:gd name="T21" fmla="*/ 210 h 348"/>
                <a:gd name="T22" fmla="*/ 393 w 691"/>
                <a:gd name="T23" fmla="*/ 339 h 348"/>
                <a:gd name="T24" fmla="*/ 345 w 691"/>
                <a:gd name="T25" fmla="*/ 34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1" h="348">
                  <a:moveTo>
                    <a:pt x="345" y="348"/>
                  </a:moveTo>
                  <a:cubicBezTo>
                    <a:pt x="329" y="348"/>
                    <a:pt x="313" y="345"/>
                    <a:pt x="298" y="339"/>
                  </a:cubicBezTo>
                  <a:cubicBezTo>
                    <a:pt x="31" y="213"/>
                    <a:pt x="31" y="213"/>
                    <a:pt x="31" y="213"/>
                  </a:cubicBezTo>
                  <a:cubicBezTo>
                    <a:pt x="10" y="206"/>
                    <a:pt x="0" y="193"/>
                    <a:pt x="0" y="177"/>
                  </a:cubicBezTo>
                  <a:cubicBezTo>
                    <a:pt x="0" y="161"/>
                    <a:pt x="10" y="148"/>
                    <a:pt x="27" y="138"/>
                  </a:cubicBezTo>
                  <a:cubicBezTo>
                    <a:pt x="298" y="9"/>
                    <a:pt x="298" y="9"/>
                    <a:pt x="298" y="9"/>
                  </a:cubicBezTo>
                  <a:cubicBezTo>
                    <a:pt x="311" y="3"/>
                    <a:pt x="332" y="0"/>
                    <a:pt x="349" y="0"/>
                  </a:cubicBezTo>
                  <a:cubicBezTo>
                    <a:pt x="366" y="0"/>
                    <a:pt x="383" y="3"/>
                    <a:pt x="397" y="9"/>
                  </a:cubicBezTo>
                  <a:cubicBezTo>
                    <a:pt x="663" y="132"/>
                    <a:pt x="663" y="132"/>
                    <a:pt x="663" y="132"/>
                  </a:cubicBezTo>
                  <a:cubicBezTo>
                    <a:pt x="681" y="142"/>
                    <a:pt x="691" y="155"/>
                    <a:pt x="691" y="171"/>
                  </a:cubicBezTo>
                  <a:cubicBezTo>
                    <a:pt x="691" y="187"/>
                    <a:pt x="680" y="200"/>
                    <a:pt x="663" y="210"/>
                  </a:cubicBezTo>
                  <a:cubicBezTo>
                    <a:pt x="393" y="339"/>
                    <a:pt x="393" y="339"/>
                    <a:pt x="393" y="339"/>
                  </a:cubicBezTo>
                  <a:cubicBezTo>
                    <a:pt x="383" y="345"/>
                    <a:pt x="363" y="348"/>
                    <a:pt x="345" y="348"/>
                  </a:cubicBezTo>
                  <a:close/>
                </a:path>
              </a:pathLst>
            </a:custGeom>
            <a:gradFill flip="none" rotWithShape="1">
              <a:gsLst>
                <a:gs pos="0">
                  <a:srgbClr val="FFFFFF">
                    <a:alpha val="100000"/>
                  </a:srgbClr>
                </a:gs>
                <a:gs pos="100000">
                  <a:srgbClr val="00584E">
                    <a:alpha val="100000"/>
                  </a:srgbClr>
                </a:gs>
              </a:gsLst>
              <a:lin ang="5400000" scaled="1"/>
              <a:tileRect/>
            </a:gradFill>
            <a:ln>
              <a:no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7" name="Freeform 6">
              <a:extLst>
                <a:ext uri="{FF2B5EF4-FFF2-40B4-BE49-F238E27FC236}">
                  <a16:creationId xmlns:a16="http://schemas.microsoft.com/office/drawing/2014/main" id="{3EBB6078-7EE4-0803-5EE0-94B9922602D7}"/>
                </a:ext>
              </a:extLst>
            </p:cNvPr>
            <p:cNvSpPr>
              <a:spLocks/>
            </p:cNvSpPr>
            <p:nvPr/>
          </p:nvSpPr>
          <p:spPr bwMode="auto">
            <a:xfrm>
              <a:off x="4586129" y="3607850"/>
              <a:ext cx="1346200" cy="2057400"/>
            </a:xfrm>
            <a:custGeom>
              <a:avLst/>
              <a:gdLst>
                <a:gd name="T0" fmla="*/ 315 w 356"/>
                <a:gd name="T1" fmla="*/ 545 h 545"/>
                <a:gd name="T2" fmla="*/ 287 w 356"/>
                <a:gd name="T3" fmla="*/ 538 h 545"/>
                <a:gd name="T4" fmla="*/ 51 w 356"/>
                <a:gd name="T5" fmla="*/ 422 h 545"/>
                <a:gd name="T6" fmla="*/ 0 w 356"/>
                <a:gd name="T7" fmla="*/ 358 h 545"/>
                <a:gd name="T8" fmla="*/ 0 w 356"/>
                <a:gd name="T9" fmla="*/ 38 h 545"/>
                <a:gd name="T10" fmla="*/ 41 w 356"/>
                <a:gd name="T11" fmla="*/ 0 h 545"/>
                <a:gd name="T12" fmla="*/ 65 w 356"/>
                <a:gd name="T13" fmla="*/ 6 h 545"/>
                <a:gd name="T14" fmla="*/ 305 w 356"/>
                <a:gd name="T15" fmla="*/ 122 h 545"/>
                <a:gd name="T16" fmla="*/ 356 w 356"/>
                <a:gd name="T17" fmla="*/ 187 h 545"/>
                <a:gd name="T18" fmla="*/ 356 w 356"/>
                <a:gd name="T19" fmla="*/ 503 h 545"/>
                <a:gd name="T20" fmla="*/ 315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315" y="545"/>
                  </a:moveTo>
                  <a:cubicBezTo>
                    <a:pt x="304" y="545"/>
                    <a:pt x="298" y="542"/>
                    <a:pt x="287" y="538"/>
                  </a:cubicBezTo>
                  <a:cubicBezTo>
                    <a:pt x="51" y="422"/>
                    <a:pt x="51" y="422"/>
                    <a:pt x="51" y="422"/>
                  </a:cubicBezTo>
                  <a:cubicBezTo>
                    <a:pt x="24" y="409"/>
                    <a:pt x="0" y="380"/>
                    <a:pt x="0" y="358"/>
                  </a:cubicBezTo>
                  <a:cubicBezTo>
                    <a:pt x="0" y="38"/>
                    <a:pt x="0" y="38"/>
                    <a:pt x="0" y="38"/>
                  </a:cubicBezTo>
                  <a:cubicBezTo>
                    <a:pt x="0" y="16"/>
                    <a:pt x="17" y="0"/>
                    <a:pt x="41" y="0"/>
                  </a:cubicBezTo>
                  <a:cubicBezTo>
                    <a:pt x="48" y="0"/>
                    <a:pt x="58" y="3"/>
                    <a:pt x="65" y="6"/>
                  </a:cubicBezTo>
                  <a:cubicBezTo>
                    <a:pt x="305" y="122"/>
                    <a:pt x="305" y="122"/>
                    <a:pt x="305" y="122"/>
                  </a:cubicBezTo>
                  <a:cubicBezTo>
                    <a:pt x="332" y="135"/>
                    <a:pt x="356" y="164"/>
                    <a:pt x="356" y="187"/>
                  </a:cubicBezTo>
                  <a:cubicBezTo>
                    <a:pt x="356" y="503"/>
                    <a:pt x="356" y="503"/>
                    <a:pt x="356" y="503"/>
                  </a:cubicBezTo>
                  <a:cubicBezTo>
                    <a:pt x="356" y="529"/>
                    <a:pt x="335" y="545"/>
                    <a:pt x="315" y="545"/>
                  </a:cubicBezTo>
                  <a:close/>
                </a:path>
              </a:pathLst>
            </a:custGeom>
            <a:gradFill flip="none" rotWithShape="1">
              <a:gsLst>
                <a:gs pos="0">
                  <a:srgbClr val="FFFFFF">
                    <a:alpha val="100000"/>
                  </a:srgbClr>
                </a:gs>
                <a:gs pos="100000">
                  <a:srgbClr val="00584E">
                    <a:alpha val="100000"/>
                  </a:srgbClr>
                </a:gs>
              </a:gsLst>
              <a:lin ang="5400000" scaled="1"/>
              <a:tileRect/>
            </a:gradFill>
            <a:ln>
              <a:noFill/>
            </a:ln>
            <a:effectLst/>
          </p:spPr>
          <p:txBody>
            <a:bodyPr vert="horz" wrap="square" lIns="91440" tIns="45720" rIns="91440" bIns="45720" numCol="1" anchor="ctr" anchorCtr="0" compatLnSpc="1">
              <a:prstTxWarp prst="textNoShape">
                <a:avLst/>
              </a:prstTxWarp>
              <a:normAutofit/>
            </a:bodyPr>
            <a:lstStyle/>
            <a:p>
              <a:endParaRPr lang="zh-CN" altLang="en-US"/>
            </a:p>
          </p:txBody>
        </p:sp>
        <p:sp>
          <p:nvSpPr>
            <p:cNvPr id="38" name="Freeform 7">
              <a:extLst>
                <a:ext uri="{FF2B5EF4-FFF2-40B4-BE49-F238E27FC236}">
                  <a16:creationId xmlns:a16="http://schemas.microsoft.com/office/drawing/2014/main" id="{B0C195F1-F66A-8653-E5A6-FDEF1FA6377C}"/>
                </a:ext>
              </a:extLst>
            </p:cNvPr>
            <p:cNvSpPr>
              <a:spLocks/>
            </p:cNvSpPr>
            <p:nvPr/>
          </p:nvSpPr>
          <p:spPr bwMode="auto">
            <a:xfrm>
              <a:off x="6097429" y="3607850"/>
              <a:ext cx="1344612" cy="2057400"/>
            </a:xfrm>
            <a:custGeom>
              <a:avLst/>
              <a:gdLst>
                <a:gd name="T0" fmla="*/ 41 w 356"/>
                <a:gd name="T1" fmla="*/ 545 h 545"/>
                <a:gd name="T2" fmla="*/ 0 w 356"/>
                <a:gd name="T3" fmla="*/ 506 h 545"/>
                <a:gd name="T4" fmla="*/ 0 w 356"/>
                <a:gd name="T5" fmla="*/ 190 h 545"/>
                <a:gd name="T6" fmla="*/ 51 w 356"/>
                <a:gd name="T7" fmla="*/ 125 h 545"/>
                <a:gd name="T8" fmla="*/ 291 w 356"/>
                <a:gd name="T9" fmla="*/ 6 h 545"/>
                <a:gd name="T10" fmla="*/ 315 w 356"/>
                <a:gd name="T11" fmla="*/ 0 h 545"/>
                <a:gd name="T12" fmla="*/ 356 w 356"/>
                <a:gd name="T13" fmla="*/ 38 h 545"/>
                <a:gd name="T14" fmla="*/ 356 w 356"/>
                <a:gd name="T15" fmla="*/ 355 h 545"/>
                <a:gd name="T16" fmla="*/ 305 w 356"/>
                <a:gd name="T17" fmla="*/ 419 h 545"/>
                <a:gd name="T18" fmla="*/ 65 w 356"/>
                <a:gd name="T19" fmla="*/ 538 h 545"/>
                <a:gd name="T20" fmla="*/ 41 w 356"/>
                <a:gd name="T21" fmla="*/ 545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 h="545">
                  <a:moveTo>
                    <a:pt x="41" y="545"/>
                  </a:moveTo>
                  <a:cubicBezTo>
                    <a:pt x="17" y="545"/>
                    <a:pt x="0" y="529"/>
                    <a:pt x="0" y="506"/>
                  </a:cubicBezTo>
                  <a:cubicBezTo>
                    <a:pt x="0" y="190"/>
                    <a:pt x="0" y="190"/>
                    <a:pt x="0" y="190"/>
                  </a:cubicBezTo>
                  <a:cubicBezTo>
                    <a:pt x="0" y="164"/>
                    <a:pt x="21" y="138"/>
                    <a:pt x="51" y="125"/>
                  </a:cubicBezTo>
                  <a:cubicBezTo>
                    <a:pt x="291" y="6"/>
                    <a:pt x="291" y="6"/>
                    <a:pt x="291" y="6"/>
                  </a:cubicBezTo>
                  <a:cubicBezTo>
                    <a:pt x="298" y="3"/>
                    <a:pt x="308" y="0"/>
                    <a:pt x="315" y="0"/>
                  </a:cubicBezTo>
                  <a:cubicBezTo>
                    <a:pt x="339" y="0"/>
                    <a:pt x="356" y="16"/>
                    <a:pt x="356" y="38"/>
                  </a:cubicBezTo>
                  <a:cubicBezTo>
                    <a:pt x="356" y="355"/>
                    <a:pt x="356" y="355"/>
                    <a:pt x="356" y="355"/>
                  </a:cubicBezTo>
                  <a:cubicBezTo>
                    <a:pt x="356" y="380"/>
                    <a:pt x="335" y="406"/>
                    <a:pt x="305" y="419"/>
                  </a:cubicBezTo>
                  <a:cubicBezTo>
                    <a:pt x="65" y="538"/>
                    <a:pt x="65" y="538"/>
                    <a:pt x="65" y="538"/>
                  </a:cubicBezTo>
                  <a:cubicBezTo>
                    <a:pt x="58" y="542"/>
                    <a:pt x="50" y="545"/>
                    <a:pt x="41" y="545"/>
                  </a:cubicBezTo>
                  <a:close/>
                </a:path>
              </a:pathLst>
            </a:custGeom>
            <a:gradFill flip="none" rotWithShape="1">
              <a:gsLst>
                <a:gs pos="0">
                  <a:srgbClr val="FFFFFF">
                    <a:alpha val="100000"/>
                  </a:srgbClr>
                </a:gs>
                <a:gs pos="100000">
                  <a:srgbClr val="00584E">
                    <a:alpha val="100000"/>
                  </a:srgbClr>
                </a:gs>
              </a:gsLst>
              <a:lin ang="5400000" scaled="1"/>
              <a:tileRect/>
            </a:gradFill>
            <a:ln>
              <a:noFill/>
            </a:ln>
            <a:effectLst/>
          </p:spPr>
          <p:txBody>
            <a:bodyPr vert="horz" wrap="square" lIns="91440" tIns="45720" rIns="91440" bIns="45720" numCol="1" anchor="ctr" anchorCtr="0" compatLnSpc="1">
              <a:prstTxWarp prst="textNoShape">
                <a:avLst/>
              </a:prstTxWarp>
              <a:normAutofit/>
            </a:bodyPr>
            <a:lstStyle/>
            <a:p>
              <a:endParaRPr lang="zh-CN" altLang="en-US" dirty="0"/>
            </a:p>
          </p:txBody>
        </p:sp>
      </p:grpSp>
      <p:sp>
        <p:nvSpPr>
          <p:cNvPr id="3" name="标题">
            <a:extLst>
              <a:ext uri="{FF2B5EF4-FFF2-40B4-BE49-F238E27FC236}">
                <a16:creationId xmlns:a16="http://schemas.microsoft.com/office/drawing/2014/main" id="{AF06EE9C-E325-1D4D-B3E6-C151C36AB3E5}"/>
              </a:ext>
            </a:extLst>
          </p:cNvPr>
          <p:cNvSpPr txBox="1"/>
          <p:nvPr>
            <p:custDataLst>
              <p:tags r:id="rId17"/>
            </p:custDataLst>
          </p:nvPr>
        </p:nvSpPr>
        <p:spPr>
          <a:xfrm>
            <a:off x="347808" y="305152"/>
            <a:ext cx="11496384" cy="720348"/>
          </a:xfrm>
          <a:prstGeom prst="rect">
            <a:avLst/>
          </a:prstGeom>
          <a:noFill/>
        </p:spPr>
        <p:txBody>
          <a:bodyPr wrap="square" rtlCol="0" anchor="ctr" anchorCtr="0">
            <a:normAutofit/>
          </a:bodyPr>
          <a:lstStyle/>
          <a:p>
            <a:pPr marL="0" marR="0" lvl="0" indent="0"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商业科技现状</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9">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0">
            <a:duotone>
              <a:schemeClr val="accent1">
                <a:shade val="45000"/>
                <a:satMod val="135000"/>
              </a:schemeClr>
              <a:prstClr val="white"/>
            </a:duotone>
          </a:blip>
          <a:srcRect l="26667" t="3720" r="27500" b="12269"/>
          <a:stretch/>
        </p:blipFill>
        <p:spPr>
          <a:xfrm>
            <a:off x="261278" y="170874"/>
            <a:ext cx="1543162" cy="1585249"/>
          </a:xfrm>
          <a:prstGeom prst="rect">
            <a:avLst/>
          </a:prstGeom>
        </p:spPr>
      </p:pic>
    </p:spTree>
    <p:custDataLst>
      <p:tags r:id="rId1"/>
    </p:custDataLst>
    <p:extLst>
      <p:ext uri="{BB962C8B-B14F-4D97-AF65-F5344CB8AC3E}">
        <p14:creationId xmlns:p14="http://schemas.microsoft.com/office/powerpoint/2010/main" val="3667225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pic>
        <p:nvPicPr>
          <p:cNvPr id="16" name="背景图">
            <a:extLst>
              <a:ext uri="{FF2B5EF4-FFF2-40B4-BE49-F238E27FC236}">
                <a16:creationId xmlns:a16="http://schemas.microsoft.com/office/drawing/2014/main" id="{FDC374D6-8750-761F-8067-9B2A4D48842B}"/>
              </a:ext>
            </a:extLst>
          </p:cNvPr>
          <p:cNvPicPr>
            <a:picLocks noChangeAspect="1"/>
          </p:cNvPicPr>
          <p:nvPr/>
        </p:nvPicPr>
        <p:blipFill>
          <a:blip r:embed="rId6">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25121"/>
            <a:ext cx="12192000" cy="6832879"/>
          </a:xfrm>
          <a:prstGeom prst="rect">
            <a:avLst/>
          </a:prstGeom>
        </p:spPr>
      </p:pic>
      <p:sp>
        <p:nvSpPr>
          <p:cNvPr id="3" name="背景">
            <a:extLst>
              <a:ext uri="{FF2B5EF4-FFF2-40B4-BE49-F238E27FC236}">
                <a16:creationId xmlns:a16="http://schemas.microsoft.com/office/drawing/2014/main" id="{9827C8EA-A1F7-F188-B408-656ABB9B7F01}"/>
              </a:ext>
            </a:extLst>
          </p:cNvPr>
          <p:cNvSpPr/>
          <p:nvPr/>
        </p:nvSpPr>
        <p:spPr>
          <a:xfrm>
            <a:off x="-9527" y="0"/>
            <a:ext cx="12201527" cy="6845079"/>
          </a:xfrm>
          <a:prstGeom prst="rect">
            <a:avLst/>
          </a:prstGeom>
          <a:gradFill flip="none" rotWithShape="1">
            <a:gsLst>
              <a:gs pos="0">
                <a:srgbClr val="FFFFFF">
                  <a:alpha val="100000"/>
                </a:srgbClr>
              </a:gs>
              <a:gs pos="100000">
                <a:srgbClr val="00584E">
                  <a:alpha val="100000"/>
                </a:srgbClr>
              </a:gs>
              <a:gs pos="100000">
                <a:schemeClr val="accent1">
                  <a:lumMod val="40000"/>
                  <a:alpha val="65000"/>
                </a:schemeClr>
              </a:gs>
            </a:gsLst>
            <a:lin ang="132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10330"/>
              </a:solidFill>
            </a:endParaRPr>
          </a:p>
        </p:txBody>
      </p:sp>
      <p:pic>
        <p:nvPicPr>
          <p:cNvPr id="6" name="png素材2">
            <a:extLst>
              <a:ext uri="{FF2B5EF4-FFF2-40B4-BE49-F238E27FC236}">
                <a16:creationId xmlns:a16="http://schemas.microsoft.com/office/drawing/2014/main" id="{876ECE9D-762F-B5DA-B315-1F23AE35BBC2}"/>
              </a:ext>
            </a:extLst>
          </p:cNvPr>
          <p:cNvPicPr>
            <a:picLocks noChangeAspect="1"/>
          </p:cNvPicPr>
          <p:nvPr/>
        </p:nvPicPr>
        <p:blipFill>
          <a:blip r:embed="rId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a:off x="8984119" y="3690221"/>
            <a:ext cx="2143267" cy="4272499"/>
          </a:xfrm>
          <a:prstGeom prst="rect">
            <a:avLst/>
          </a:prstGeom>
        </p:spPr>
      </p:pic>
      <p:pic>
        <p:nvPicPr>
          <p:cNvPr id="7" name="png素材">
            <a:extLst>
              <a:ext uri="{FF2B5EF4-FFF2-40B4-BE49-F238E27FC236}">
                <a16:creationId xmlns:a16="http://schemas.microsoft.com/office/drawing/2014/main" id="{9ED0FFD4-0358-E140-033C-B60E35AA1D38}"/>
              </a:ext>
            </a:extLst>
          </p:cNvPr>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rot="16200000" flipV="1">
            <a:off x="2896137" y="1858699"/>
            <a:ext cx="2127226" cy="7919502"/>
          </a:xfrm>
          <a:prstGeom prst="rect">
            <a:avLst/>
          </a:prstGeom>
        </p:spPr>
      </p:pic>
      <p:sp>
        <p:nvSpPr>
          <p:cNvPr id="17" name="标题">
            <a:extLst>
              <a:ext uri="{FF2B5EF4-FFF2-40B4-BE49-F238E27FC236}">
                <a16:creationId xmlns:a16="http://schemas.microsoft.com/office/drawing/2014/main" id="{9ED81821-509A-1FA5-8407-C046CF26CEFF}"/>
              </a:ext>
            </a:extLst>
          </p:cNvPr>
          <p:cNvSpPr txBox="1"/>
          <p:nvPr>
            <p:custDataLst>
              <p:tags r:id="rId2"/>
            </p:custDataLst>
          </p:nvPr>
        </p:nvSpPr>
        <p:spPr>
          <a:xfrm>
            <a:off x="3556070" y="896515"/>
            <a:ext cx="7351975" cy="2711886"/>
          </a:xfrm>
          <a:prstGeom prst="rect">
            <a:avLst/>
          </a:prstGeom>
          <a:noFill/>
        </p:spPr>
        <p:txBody>
          <a:bodyPr wrap="square" lIns="0" tIns="0" rIns="0" bIns="0" rtlCol="0" anchor="b" anchorCtr="0">
            <a:normAutofit/>
          </a:bodyPr>
          <a:lstStyle/>
          <a:p>
            <a:pPr fontAlgn="ctr"/>
            <a:r>
              <a:rPr lang="zh-CN" altLang="en-US" sz="4800" b="1" dirty="0">
                <a:solidFill>
                  <a:srgbClr val="FFFFFF"/>
                </a:solidFill>
                <a:latin typeface="微软雅黑" panose="020B0503020204020204" pitchFamily="34" charset="-122"/>
                <a:ea typeface="微软雅黑" panose="020B0503020204020204" pitchFamily="34" charset="-122"/>
              </a:rPr>
              <a:t>科技改变商业未来</a:t>
            </a:r>
          </a:p>
        </p:txBody>
      </p:sp>
      <p:sp>
        <p:nvSpPr>
          <p:cNvPr id="19" name="圆角矩形 10">
            <a:extLst>
              <a:ext uri="{FF2B5EF4-FFF2-40B4-BE49-F238E27FC236}">
                <a16:creationId xmlns:a16="http://schemas.microsoft.com/office/drawing/2014/main" id="{52B72AB2-3861-9B10-AF13-C1E52FD2E8F9}"/>
              </a:ext>
            </a:extLst>
          </p:cNvPr>
          <p:cNvSpPr/>
          <p:nvPr/>
        </p:nvSpPr>
        <p:spPr>
          <a:xfrm>
            <a:off x="4465486" y="4042313"/>
            <a:ext cx="3084901" cy="590687"/>
          </a:xfrm>
          <a:prstGeom prst="roundRect">
            <a:avLst>
              <a:gd name="adj" fmla="val 50000"/>
            </a:avLst>
          </a:prstGeom>
          <a:solidFill>
            <a:srgbClr val="00584E">
              <a:alpha val="10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accent1"/>
              </a:solidFill>
            </a:endParaRPr>
          </a:p>
        </p:txBody>
      </p:sp>
      <p:sp>
        <p:nvSpPr>
          <p:cNvPr id="20" name="汇报人">
            <a:extLst>
              <a:ext uri="{FF2B5EF4-FFF2-40B4-BE49-F238E27FC236}">
                <a16:creationId xmlns:a16="http://schemas.microsoft.com/office/drawing/2014/main" id="{7EDA6BBB-EB18-697D-16C2-976BB7834955}"/>
              </a:ext>
            </a:extLst>
          </p:cNvPr>
          <p:cNvSpPr/>
          <p:nvPr>
            <p:custDataLst>
              <p:tags r:id="rId3"/>
            </p:custDataLst>
          </p:nvPr>
        </p:nvSpPr>
        <p:spPr>
          <a:xfrm>
            <a:off x="4465483" y="4042312"/>
            <a:ext cx="2850365" cy="590689"/>
          </a:xfrm>
          <a:prstGeom prst="rect">
            <a:avLst/>
          </a:prstGeom>
          <a:solidFill>
            <a:srgbClr val="00584E">
              <a:alpha val="100000"/>
            </a:srgbClr>
          </a:solidFill>
          <a:ln>
            <a:noFill/>
          </a:ln>
        </p:spPr>
        <p:txBody>
          <a:bodyPr wrap="square" lIns="0" tIns="0" rIns="0" bIns="0" anchor="ctr">
            <a:normAutofit/>
          </a:bodyPr>
          <a:lstStyle/>
          <a:p>
            <a:pPr algn="ctr"/>
            <a:r>
              <a:rPr lang="zh-CN" altLang="en-US" b="1" dirty="0">
                <a:solidFill>
                  <a:srgbClr val="FFFFFF"/>
                </a:solidFill>
                <a:latin typeface="微软雅黑" panose="020B0503020204020204" charset="-122"/>
                <a:ea typeface="微软雅黑" panose="020B0503020204020204" charset="-122"/>
                <a:sym typeface="+mn-ea"/>
              </a:rPr>
              <a:t>演讲人：小乐</a:t>
            </a:r>
            <a:endParaRPr lang="en-US" altLang="en-US" b="1" dirty="0">
              <a:latin typeface="微软雅黑" panose="020B0503020204020204" charset="-122"/>
              <a:ea typeface="微软雅黑" panose="020B0503020204020204" charset="-122"/>
              <a:sym typeface="+mn-ea"/>
            </a:endParaRPr>
          </a:p>
        </p:txBody>
      </p:sp>
      <p:sp>
        <p:nvSpPr>
          <p:cNvPr id="22" name="logo/company">
            <a:extLst>
              <a:ext uri="{FF2B5EF4-FFF2-40B4-BE49-F238E27FC236}">
                <a16:creationId xmlns:a16="http://schemas.microsoft.com/office/drawing/2014/main" id="{0AD1CCAC-CC5F-A5B8-AE39-DCDE4D72DF8D}"/>
              </a:ext>
            </a:extLst>
          </p:cNvPr>
          <p:cNvSpPr txBox="1"/>
          <p:nvPr>
            <p:custDataLst>
              <p:tags r:id="rId4"/>
            </p:custDataLst>
          </p:nvPr>
        </p:nvSpPr>
        <p:spPr>
          <a:xfrm>
            <a:off x="10223797" y="12920"/>
            <a:ext cx="1913980" cy="523695"/>
          </a:xfrm>
          <a:prstGeom prst="rect">
            <a:avLst/>
          </a:prstGeom>
          <a:noFill/>
        </p:spPr>
        <p:txBody>
          <a:bodyPr wrap="square" rtlCol="0" anchor="ctr">
            <a:normAutofit/>
          </a:bodyPr>
          <a:lstStyle/>
          <a:p>
            <a:pPr algn="r"/>
            <a:r>
              <a:rPr lang="en-US" altLang="zh-CN" sz="1400">
                <a:solidFill>
                  <a:srgbClr val="FFFFFF"/>
                </a:solidFill>
                <a:latin typeface="微软雅黑" panose="020B0503020204020204" charset="-122"/>
                <a:ea typeface="微软雅黑" panose="020B0503020204020204" charset="-122"/>
                <a:sym typeface="+mn-ea"/>
              </a:rPr>
              <a:t>BIYOO-CHATPPT TEAM</a:t>
            </a:r>
            <a:endParaRPr lang="zh-CN" altLang="en-US" sz="1400" dirty="0">
              <a:uFillTx/>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243464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6"/>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anim to="" calcmode="lin" valueType="num">
                                      <p:cBhvr>
                                        <p:cTn id="14" dur="500" fill="hold">
                                          <p:stCondLst>
                                            <p:cond delay="0"/>
                                          </p:stCondLst>
                                        </p:cTn>
                                        <p:tgtEl>
                                          <p:spTgt spid="6"/>
                                        </p:tgtEl>
                                        <p:attrNameLst>
                                          <p:attrName>ppt_w</p:attrName>
                                        </p:attrNameLst>
                                      </p:cBhvr>
                                      <p:tavLst>
                                        <p:tav tm="0">
                                          <p:val>
                                            <p:strVal val="#ppt_w*2"/>
                                          </p:val>
                                        </p:tav>
                                        <p:tav tm="100000">
                                          <p:val>
                                            <p:strVal val="#ppt_w"/>
                                          </p:val>
                                        </p:tav>
                                      </p:tavLst>
                                    </p:anim>
                                    <p:anim to="" calcmode="lin" valueType="num">
                                      <p:cBhvr>
                                        <p:cTn id="15" dur="500" fill="hold">
                                          <p:stCondLst>
                                            <p:cond delay="0"/>
                                          </p:stCondLst>
                                        </p:cTn>
                                        <p:tgtEl>
                                          <p:spTgt spid="6"/>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to="" calcmode="lin" valueType="num">
                                      <p:cBhvr>
                                        <p:cTn id="18" dur="500" fill="hold">
                                          <p:stCondLst>
                                            <p:cond delay="0"/>
                                          </p:stCondLst>
                                        </p:cTn>
                                        <p:tgtEl>
                                          <p:spTgt spid="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9" dur="500" fill="hold">
                                          <p:stCondLst>
                                            <p:cond delay="0"/>
                                          </p:stCondLst>
                                        </p:cTn>
                                        <p:tgtEl>
                                          <p:spTgt spid="7"/>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0" dur="500" fill="hold">
                                          <p:stCondLst>
                                            <p:cond delay="0"/>
                                          </p:stCondLst>
                                        </p:cTn>
                                        <p:tgtEl>
                                          <p:spTgt spid="7"/>
                                        </p:tgtEl>
                                        <p:attrNameLst>
                                          <p:attrName>style.opacity</p:attrName>
                                        </p:attrNameLst>
                                      </p:cBhvr>
                                      <p:tavLst>
                                        <p:tav tm="0">
                                          <p:val>
                                            <p:strVal val="0"/>
                                          </p:val>
                                        </p:tav>
                                        <p:tav tm="100000">
                                          <p:val>
                                            <p:strVal val="1"/>
                                          </p:val>
                                        </p:tav>
                                      </p:tavLst>
                                    </p:anim>
                                    <p:anim to="" calcmode="lin" valueType="num">
                                      <p:cBhvr>
                                        <p:cTn id="21" dur="500" fill="hold">
                                          <p:stCondLst>
                                            <p:cond delay="0"/>
                                          </p:stCondLst>
                                        </p:cTn>
                                        <p:tgtEl>
                                          <p:spTgt spid="7"/>
                                        </p:tgtEl>
                                        <p:attrNameLst>
                                          <p:attrName>ppt_w</p:attrName>
                                        </p:attrNameLst>
                                      </p:cBhvr>
                                      <p:tavLst>
                                        <p:tav tm="0">
                                          <p:val>
                                            <p:strVal val="#ppt_w*2"/>
                                          </p:val>
                                        </p:tav>
                                        <p:tav tm="100000">
                                          <p:val>
                                            <p:strVal val="#ppt_w"/>
                                          </p:val>
                                        </p:tav>
                                      </p:tavLst>
                                    </p:anim>
                                    <p:anim to="" calcmode="lin" valueType="num">
                                      <p:cBhvr>
                                        <p:cTn id="22" dur="500" fill="hold">
                                          <p:stCondLst>
                                            <p:cond delay="0"/>
                                          </p:stCondLst>
                                        </p:cTn>
                                        <p:tgtEl>
                                          <p:spTgt spid="7"/>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1">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2">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5DB8C070-A876-A179-C10F-8D32E52A37B7}"/>
              </a:ext>
            </a:extLst>
          </p:cNvPr>
          <p:cNvGrpSpPr/>
          <p:nvPr/>
        </p:nvGrpSpPr>
        <p:grpSpPr>
          <a:xfrm>
            <a:off x="6331654" y="3989499"/>
            <a:ext cx="5400744" cy="640467"/>
            <a:chOff x="448969" y="2064196"/>
            <a:chExt cx="5400744" cy="640467"/>
          </a:xfrm>
        </p:grpSpPr>
        <p:sp>
          <p:nvSpPr>
            <p:cNvPr id="17" name="目录">
              <a:extLst>
                <a:ext uri="{FF2B5EF4-FFF2-40B4-BE49-F238E27FC236}">
                  <a16:creationId xmlns:a16="http://schemas.microsoft.com/office/drawing/2014/main" id="{48E369A0-46B1-8349-44EB-EB7F35BA1DFF}"/>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E26DCB0B-37AB-AC26-5EEE-490C48911B92}"/>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47571CB1-4A53-29D8-15D9-48F480E897E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84360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3">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4">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37498" y="5284215"/>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655226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542754" y="2890813"/>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890371"/>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537498" y="407425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6">
            <a:duotone>
              <a:schemeClr val="accent1">
                <a:shade val="45000"/>
                <a:satMod val="135000"/>
              </a:schemeClr>
              <a:prstClr val="white"/>
            </a:duotone>
          </a:blip>
          <a:srcRect l="29792" t="10810" r="28125" b="13570"/>
          <a:stretch/>
        </p:blipFill>
        <p:spPr>
          <a:xfrm>
            <a:off x="10426700" y="5243807"/>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7">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405415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目录3">
            <a:extLst>
              <a:ext uri="{FF2B5EF4-FFF2-40B4-BE49-F238E27FC236}">
                <a16:creationId xmlns:a16="http://schemas.microsoft.com/office/drawing/2014/main" id="{2E11666A-9CD0-DAED-7ECB-F723DCE42635}"/>
              </a:ext>
            </a:extLst>
          </p:cNvPr>
          <p:cNvGrpSpPr/>
          <p:nvPr/>
        </p:nvGrpSpPr>
        <p:grpSpPr>
          <a:xfrm>
            <a:off x="546734" y="5219563"/>
            <a:ext cx="5400744" cy="640467"/>
            <a:chOff x="448969" y="2064196"/>
            <a:chExt cx="5400744" cy="640467"/>
          </a:xfrm>
        </p:grpSpPr>
        <p:sp>
          <p:nvSpPr>
            <p:cNvPr id="21" name="目录">
              <a:extLst>
                <a:ext uri="{FF2B5EF4-FFF2-40B4-BE49-F238E27FC236}">
                  <a16:creationId xmlns:a16="http://schemas.microsoft.com/office/drawing/2014/main" id="{3E6BE19E-35E8-B830-CE91-777B0E7E6BC9}"/>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22" name="序号">
              <a:extLst>
                <a:ext uri="{FF2B5EF4-FFF2-40B4-BE49-F238E27FC236}">
                  <a16:creationId xmlns:a16="http://schemas.microsoft.com/office/drawing/2014/main" id="{84A4E298-318B-3CAF-9C10-F21C49D7A8FA}"/>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3" name="直接连接符 22">
              <a:extLst>
                <a:ext uri="{FF2B5EF4-FFF2-40B4-BE49-F238E27FC236}">
                  <a16:creationId xmlns:a16="http://schemas.microsoft.com/office/drawing/2014/main" id="{7ADD8E4B-4C45-60F5-EBED-1E92AD935AD0}"/>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2">
            <a:extLst>
              <a:ext uri="{FF2B5EF4-FFF2-40B4-BE49-F238E27FC236}">
                <a16:creationId xmlns:a16="http://schemas.microsoft.com/office/drawing/2014/main" id="{829ADDF2-B115-BFE2-B466-6497A09B5342}"/>
              </a:ext>
            </a:extLst>
          </p:cNvPr>
          <p:cNvGrpSpPr/>
          <p:nvPr/>
        </p:nvGrpSpPr>
        <p:grpSpPr>
          <a:xfrm>
            <a:off x="6340890" y="5245646"/>
            <a:ext cx="5400744" cy="640467"/>
            <a:chOff x="448969" y="2064196"/>
            <a:chExt cx="5400744" cy="640467"/>
          </a:xfrm>
        </p:grpSpPr>
        <p:sp>
          <p:nvSpPr>
            <p:cNvPr id="25" name="目录">
              <a:extLst>
                <a:ext uri="{FF2B5EF4-FFF2-40B4-BE49-F238E27FC236}">
                  <a16:creationId xmlns:a16="http://schemas.microsoft.com/office/drawing/2014/main" id="{50426A76-68AC-A677-D911-536F91DFEB9C}"/>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26" name="序号">
              <a:extLst>
                <a:ext uri="{FF2B5EF4-FFF2-40B4-BE49-F238E27FC236}">
                  <a16:creationId xmlns:a16="http://schemas.microsoft.com/office/drawing/2014/main" id="{397F25CD-2E81-3106-916A-8AEAC1DE8C8F}"/>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27" name="直接连接符 26">
              <a:extLst>
                <a:ext uri="{FF2B5EF4-FFF2-40B4-BE49-F238E27FC236}">
                  <a16:creationId xmlns:a16="http://schemas.microsoft.com/office/drawing/2014/main" id="{A8C60E55-C6BE-6967-1A7E-4F2F0480DE3F}"/>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736488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5"/>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7">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18">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6011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2" name="text">
            <a:extLst>
              <a:ext uri="{FF2B5EF4-FFF2-40B4-BE49-F238E27FC236}">
                <a16:creationId xmlns:a16="http://schemas.microsoft.com/office/drawing/2014/main" id="{17361F10-127B-9F2E-410C-BBE1917D4EF8}"/>
              </a:ext>
            </a:extLst>
          </p:cNvPr>
          <p:cNvSpPr txBox="1"/>
          <p:nvPr/>
        </p:nvSpPr>
        <p:spPr>
          <a:xfrm>
            <a:off x="4777759" y="751222"/>
            <a:ext cx="2636482" cy="752840"/>
          </a:xfrm>
          <a:prstGeom prst="rect">
            <a:avLst/>
          </a:prstGeom>
          <a:noFill/>
        </p:spPr>
        <p:txBody>
          <a:bodyPr wrap="square" rtlCol="0">
            <a:normAutofit lnSpcReduction="10000"/>
          </a:bodyPr>
          <a:lstStyle/>
          <a:p>
            <a:pPr algn="ctr"/>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6000" b="1" dirty="0">
              <a:latin typeface="微软雅黑" panose="020B0503020204020204" pitchFamily="34" charset="-122"/>
              <a:ea typeface="微软雅黑" panose="020B0503020204020204" pitchFamily="34" charset="-122"/>
            </a:endParaRPr>
          </a:p>
        </p:txBody>
      </p:sp>
      <p:sp>
        <p:nvSpPr>
          <p:cNvPr id="3" name="text">
            <a:extLst>
              <a:ext uri="{FF2B5EF4-FFF2-40B4-BE49-F238E27FC236}">
                <a16:creationId xmlns:a16="http://schemas.microsoft.com/office/drawing/2014/main" id="{A8161261-7EEA-B100-DF7E-821C33CF22D4}"/>
              </a:ext>
            </a:extLst>
          </p:cNvPr>
          <p:cNvSpPr txBox="1"/>
          <p:nvPr/>
        </p:nvSpPr>
        <p:spPr>
          <a:xfrm>
            <a:off x="4777759" y="1551563"/>
            <a:ext cx="2636482" cy="351693"/>
          </a:xfrm>
          <a:prstGeom prst="rect">
            <a:avLst/>
          </a:prstGeom>
          <a:noFill/>
        </p:spPr>
        <p:txBody>
          <a:bodyPr wrap="square" rtlCol="0">
            <a:normAutofit fontScale="92500" lnSpcReduction="20000"/>
          </a:bodyPr>
          <a:lstStyle/>
          <a:p>
            <a:pPr algn="ctr"/>
            <a:r>
              <a:rPr lang="en-US" altLang="zh-CN" sz="2000" dirty="0">
                <a:solidFill>
                  <a:srgbClr val="00BCA7"/>
                </a:solidFill>
                <a:latin typeface="微软雅黑" panose="020B0503020204020204" pitchFamily="34" charset="-122"/>
                <a:ea typeface="微软雅黑" panose="020B0503020204020204" pitchFamily="34" charset="-122"/>
              </a:rPr>
              <a:t>Content</a:t>
            </a:r>
            <a:endParaRPr lang="en-US" altLang="zh-CN" sz="2000" i="1" dirty="0">
              <a:solidFill>
                <a:schemeClr val="accent1"/>
              </a:solidFill>
              <a:latin typeface="微软雅黑" panose="020B0503020204020204" charset="-122"/>
              <a:ea typeface="微软雅黑" panose="020B0503020204020204" charset="-122"/>
            </a:endParaRPr>
          </a:p>
        </p:txBody>
      </p:sp>
      <p:grpSp>
        <p:nvGrpSpPr>
          <p:cNvPr id="4" name="目录1">
            <a:extLst>
              <a:ext uri="{FF2B5EF4-FFF2-40B4-BE49-F238E27FC236}">
                <a16:creationId xmlns:a16="http://schemas.microsoft.com/office/drawing/2014/main" id="{A5B6C127-CEE5-978B-8EA3-7FB15FFA0DBF}"/>
              </a:ext>
            </a:extLst>
          </p:cNvPr>
          <p:cNvGrpSpPr/>
          <p:nvPr/>
        </p:nvGrpSpPr>
        <p:grpSpPr>
          <a:xfrm>
            <a:off x="967627" y="2142666"/>
            <a:ext cx="5400744" cy="640467"/>
            <a:chOff x="448969" y="2064196"/>
            <a:chExt cx="5400744" cy="640467"/>
          </a:xfrm>
        </p:grpSpPr>
        <p:sp>
          <p:nvSpPr>
            <p:cNvPr id="5" name="目录">
              <a:extLst>
                <a:ext uri="{FF2B5EF4-FFF2-40B4-BE49-F238E27FC236}">
                  <a16:creationId xmlns:a16="http://schemas.microsoft.com/office/drawing/2014/main" id="{97AAE259-43BB-26CF-E4D5-2DD51EE9ED5E}"/>
                </a:ext>
              </a:extLst>
            </p:cNvPr>
            <p:cNvSpPr txBox="1"/>
            <p:nvPr>
              <p:custDataLst>
                <p:tags r:id="rId16"/>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科技发展概述</a:t>
              </a:r>
            </a:p>
          </p:txBody>
        </p:sp>
        <p:sp>
          <p:nvSpPr>
            <p:cNvPr id="6" name="序号">
              <a:extLst>
                <a:ext uri="{FF2B5EF4-FFF2-40B4-BE49-F238E27FC236}">
                  <a16:creationId xmlns:a16="http://schemas.microsoft.com/office/drawing/2014/main" id="{31BCC4BC-B34D-39AC-D2F1-F1D174A536EE}"/>
                </a:ext>
              </a:extLst>
            </p:cNvPr>
            <p:cNvSpPr txBox="1"/>
            <p:nvPr>
              <p:custDataLst>
                <p:tags r:id="rId17"/>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7" name="直接连接符 6">
              <a:extLst>
                <a:ext uri="{FF2B5EF4-FFF2-40B4-BE49-F238E27FC236}">
                  <a16:creationId xmlns:a16="http://schemas.microsoft.com/office/drawing/2014/main" id="{954EBCBC-935B-663C-3836-C7E0CF19EBF1}"/>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8" name="目录2">
            <a:extLst>
              <a:ext uri="{FF2B5EF4-FFF2-40B4-BE49-F238E27FC236}">
                <a16:creationId xmlns:a16="http://schemas.microsoft.com/office/drawing/2014/main" id="{29DDDA28-CF27-DDD7-E9EB-A176DC9DA341}"/>
              </a:ext>
            </a:extLst>
          </p:cNvPr>
          <p:cNvGrpSpPr/>
          <p:nvPr/>
        </p:nvGrpSpPr>
        <p:grpSpPr>
          <a:xfrm>
            <a:off x="6331654" y="2142224"/>
            <a:ext cx="5400744" cy="640467"/>
            <a:chOff x="448969" y="2064196"/>
            <a:chExt cx="5400744" cy="640467"/>
          </a:xfrm>
        </p:grpSpPr>
        <p:sp>
          <p:nvSpPr>
            <p:cNvPr id="9" name="目录">
              <a:extLst>
                <a:ext uri="{FF2B5EF4-FFF2-40B4-BE49-F238E27FC236}">
                  <a16:creationId xmlns:a16="http://schemas.microsoft.com/office/drawing/2014/main" id="{E2FCD08A-F4E5-50AB-8B67-073FEA1169E4}"/>
                </a:ext>
              </a:extLst>
            </p:cNvPr>
            <p:cNvSpPr txBox="1"/>
            <p:nvPr>
              <p:custDataLst>
                <p:tags r:id="rId14"/>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0" name="序号">
              <a:extLst>
                <a:ext uri="{FF2B5EF4-FFF2-40B4-BE49-F238E27FC236}">
                  <a16:creationId xmlns:a16="http://schemas.microsoft.com/office/drawing/2014/main" id="{A7C4C770-6BAE-C807-9540-050B0270AEE6}"/>
                </a:ext>
              </a:extLst>
            </p:cNvPr>
            <p:cNvSpPr txBox="1"/>
            <p:nvPr>
              <p:custDataLst>
                <p:tags r:id="rId1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1" name="直接连接符 10">
              <a:extLst>
                <a:ext uri="{FF2B5EF4-FFF2-40B4-BE49-F238E27FC236}">
                  <a16:creationId xmlns:a16="http://schemas.microsoft.com/office/drawing/2014/main" id="{1B30011F-3E4E-E031-DBEB-9B7F6435685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12" name="目录3">
            <a:extLst>
              <a:ext uri="{FF2B5EF4-FFF2-40B4-BE49-F238E27FC236}">
                <a16:creationId xmlns:a16="http://schemas.microsoft.com/office/drawing/2014/main" id="{5F3C9040-4B45-851A-CEAC-E2D34544DD62}"/>
              </a:ext>
            </a:extLst>
          </p:cNvPr>
          <p:cNvGrpSpPr/>
          <p:nvPr/>
        </p:nvGrpSpPr>
        <p:grpSpPr>
          <a:xfrm>
            <a:off x="962371" y="2938181"/>
            <a:ext cx="5400744" cy="640467"/>
            <a:chOff x="448969" y="2064196"/>
            <a:chExt cx="5400744" cy="640467"/>
          </a:xfrm>
        </p:grpSpPr>
        <p:sp>
          <p:nvSpPr>
            <p:cNvPr id="13" name="目录">
              <a:extLst>
                <a:ext uri="{FF2B5EF4-FFF2-40B4-BE49-F238E27FC236}">
                  <a16:creationId xmlns:a16="http://schemas.microsoft.com/office/drawing/2014/main" id="{566FA7EC-9F82-720C-D900-DDCE68C67B8A}"/>
                </a:ext>
              </a:extLst>
            </p:cNvPr>
            <p:cNvSpPr txBox="1"/>
            <p:nvPr>
              <p:custDataLst>
                <p:tags r:id="rId12"/>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14" name="序号">
              <a:extLst>
                <a:ext uri="{FF2B5EF4-FFF2-40B4-BE49-F238E27FC236}">
                  <a16:creationId xmlns:a16="http://schemas.microsoft.com/office/drawing/2014/main" id="{C8C9C8C4-56D0-2D5D-3C2A-D2024FA6D5C9}"/>
                </a:ext>
              </a:extLst>
            </p:cNvPr>
            <p:cNvSpPr txBox="1"/>
            <p:nvPr>
              <p:custDataLst>
                <p:tags r:id="rId1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5" name="直接连接符 14">
              <a:extLst>
                <a:ext uri="{FF2B5EF4-FFF2-40B4-BE49-F238E27FC236}">
                  <a16:creationId xmlns:a16="http://schemas.microsoft.com/office/drawing/2014/main" id="{E25FFE65-B11C-2D88-554D-644050420A63}"/>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pic>
        <p:nvPicPr>
          <p:cNvPr id="30" name="装饰">
            <a:extLst>
              <a:ext uri="{FF2B5EF4-FFF2-40B4-BE49-F238E27FC236}">
                <a16:creationId xmlns:a16="http://schemas.microsoft.com/office/drawing/2014/main" id="{1E94DC22-2710-1E1F-ABB9-6085A31FA64C}"/>
              </a:ext>
            </a:extLst>
          </p:cNvPr>
          <p:cNvPicPr>
            <a:picLocks noChangeAspect="1"/>
          </p:cNvPicPr>
          <p:nvPr/>
        </p:nvPicPr>
        <p:blipFill rotWithShape="1">
          <a:blip r:embed="rId19">
            <a:duotone>
              <a:schemeClr val="accent1">
                <a:shade val="45000"/>
                <a:satMod val="135000"/>
              </a:schemeClr>
              <a:prstClr val="white"/>
            </a:duotone>
          </a:blip>
          <a:srcRect l="29792" t="10810" r="28125" b="13570"/>
          <a:stretch/>
        </p:blipFill>
        <p:spPr>
          <a:xfrm>
            <a:off x="10426700" y="4994429"/>
            <a:ext cx="1600200" cy="1611484"/>
          </a:xfrm>
          <a:prstGeom prst="rect">
            <a:avLst/>
          </a:prstGeom>
        </p:spPr>
      </p:pic>
      <p:pic>
        <p:nvPicPr>
          <p:cNvPr id="32" name="装饰">
            <a:extLst>
              <a:ext uri="{FF2B5EF4-FFF2-40B4-BE49-F238E27FC236}">
                <a16:creationId xmlns:a16="http://schemas.microsoft.com/office/drawing/2014/main" id="{37582384-30F3-E6FE-8847-C3C91944E638}"/>
              </a:ext>
            </a:extLst>
          </p:cNvPr>
          <p:cNvPicPr>
            <a:picLocks noChangeAspect="1"/>
          </p:cNvPicPr>
          <p:nvPr/>
        </p:nvPicPr>
        <p:blipFill rotWithShape="1">
          <a:blip r:embed="rId20">
            <a:duotone>
              <a:schemeClr val="accent1">
                <a:shade val="45000"/>
                <a:satMod val="135000"/>
              </a:schemeClr>
              <a:prstClr val="white"/>
            </a:duotone>
          </a:blip>
          <a:srcRect l="26667" t="3720" r="27500" b="12269"/>
          <a:stretch/>
        </p:blipFill>
        <p:spPr>
          <a:xfrm>
            <a:off x="261278" y="170874"/>
            <a:ext cx="1543162" cy="1585249"/>
          </a:xfrm>
          <a:prstGeom prst="rect">
            <a:avLst/>
          </a:prstGeom>
        </p:spPr>
      </p:pic>
      <p:grpSp>
        <p:nvGrpSpPr>
          <p:cNvPr id="16" name="目录2">
            <a:extLst>
              <a:ext uri="{FF2B5EF4-FFF2-40B4-BE49-F238E27FC236}">
                <a16:creationId xmlns:a16="http://schemas.microsoft.com/office/drawing/2014/main" id="{C3BF2132-FFAF-038A-17A8-1276938AFA17}"/>
              </a:ext>
            </a:extLst>
          </p:cNvPr>
          <p:cNvGrpSpPr/>
          <p:nvPr/>
        </p:nvGrpSpPr>
        <p:grpSpPr>
          <a:xfrm>
            <a:off x="6331654" y="2918083"/>
            <a:ext cx="5400744" cy="640467"/>
            <a:chOff x="448969" y="2064196"/>
            <a:chExt cx="5400744" cy="640467"/>
          </a:xfrm>
        </p:grpSpPr>
        <p:sp>
          <p:nvSpPr>
            <p:cNvPr id="17" name="目录">
              <a:extLst>
                <a:ext uri="{FF2B5EF4-FFF2-40B4-BE49-F238E27FC236}">
                  <a16:creationId xmlns:a16="http://schemas.microsoft.com/office/drawing/2014/main" id="{7428CBF4-BABA-A6F0-6207-E85EFCFF5E63}"/>
                </a:ext>
              </a:extLst>
            </p:cNvPr>
            <p:cNvSpPr txBox="1"/>
            <p:nvPr>
              <p:custDataLst>
                <p:tags r:id="rId10"/>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18" name="序号">
              <a:extLst>
                <a:ext uri="{FF2B5EF4-FFF2-40B4-BE49-F238E27FC236}">
                  <a16:creationId xmlns:a16="http://schemas.microsoft.com/office/drawing/2014/main" id="{9A23BF4B-D320-C707-5ACC-4BB9CA0E8F84}"/>
                </a:ext>
              </a:extLst>
            </p:cNvPr>
            <p:cNvSpPr txBox="1"/>
            <p:nvPr>
              <p:custDataLst>
                <p:tags r:id="rId11"/>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19" name="直接连接符 18">
              <a:extLst>
                <a:ext uri="{FF2B5EF4-FFF2-40B4-BE49-F238E27FC236}">
                  <a16:creationId xmlns:a16="http://schemas.microsoft.com/office/drawing/2014/main" id="{2F67C452-BBC3-4728-A558-A6BEFA9F1ED4}"/>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4" name="目录1">
            <a:extLst>
              <a:ext uri="{FF2B5EF4-FFF2-40B4-BE49-F238E27FC236}">
                <a16:creationId xmlns:a16="http://schemas.microsoft.com/office/drawing/2014/main" id="{3ACBE43D-F1FC-0AA1-0080-5CA7987A8D02}"/>
              </a:ext>
            </a:extLst>
          </p:cNvPr>
          <p:cNvGrpSpPr/>
          <p:nvPr/>
        </p:nvGrpSpPr>
        <p:grpSpPr>
          <a:xfrm>
            <a:off x="967627" y="3768274"/>
            <a:ext cx="5400744" cy="640467"/>
            <a:chOff x="448969" y="2064196"/>
            <a:chExt cx="5400744" cy="640467"/>
          </a:xfrm>
        </p:grpSpPr>
        <p:sp>
          <p:nvSpPr>
            <p:cNvPr id="25" name="目录">
              <a:extLst>
                <a:ext uri="{FF2B5EF4-FFF2-40B4-BE49-F238E27FC236}">
                  <a16:creationId xmlns:a16="http://schemas.microsoft.com/office/drawing/2014/main" id="{60E78031-0DCD-6320-F857-654EF40504EF}"/>
                </a:ext>
              </a:extLst>
            </p:cNvPr>
            <p:cNvSpPr txBox="1"/>
            <p:nvPr>
              <p:custDataLst>
                <p:tags r:id="rId8"/>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科技发展概述</a:t>
              </a:r>
            </a:p>
          </p:txBody>
        </p:sp>
        <p:sp>
          <p:nvSpPr>
            <p:cNvPr id="26" name="序号">
              <a:extLst>
                <a:ext uri="{FF2B5EF4-FFF2-40B4-BE49-F238E27FC236}">
                  <a16:creationId xmlns:a16="http://schemas.microsoft.com/office/drawing/2014/main" id="{CAC0F5EA-C132-2AFC-D35F-1DA33C5040B8}"/>
                </a:ext>
              </a:extLst>
            </p:cNvPr>
            <p:cNvSpPr txBox="1"/>
            <p:nvPr>
              <p:custDataLst>
                <p:tags r:id="rId9"/>
              </p:custDataLst>
            </p:nvPr>
          </p:nvSpPr>
          <p:spPr>
            <a:xfrm>
              <a:off x="448969" y="2109250"/>
              <a:ext cx="635122" cy="549477"/>
            </a:xfrm>
            <a:prstGeom prst="rect">
              <a:avLst/>
            </a:prstGeom>
            <a:noFill/>
          </p:spPr>
          <p:txBody>
            <a:bodyPr wrap="square" rtlCol="0" anchor="ctr">
              <a:normAutofit/>
            </a:bodyPr>
            <a:lstStyle/>
            <a:p>
              <a:r>
                <a:rPr lang="en-US" altLang="zh-CN" sz="2800" b="1" dirty="0">
                  <a:solidFill>
                    <a:srgbClr val="00BCA7"/>
                  </a:solidFill>
                  <a:latin typeface="微软雅黑" panose="020B0503020204020204" charset="-122"/>
                  <a:ea typeface="微软雅黑" panose="020B0503020204020204" charset="-122"/>
                </a:rPr>
                <a:t>01</a:t>
              </a:r>
            </a:p>
          </p:txBody>
        </p:sp>
        <p:cxnSp>
          <p:nvCxnSpPr>
            <p:cNvPr id="27" name="直接连接符 26">
              <a:extLst>
                <a:ext uri="{FF2B5EF4-FFF2-40B4-BE49-F238E27FC236}">
                  <a16:creationId xmlns:a16="http://schemas.microsoft.com/office/drawing/2014/main" id="{50956242-B2B1-B04A-8B36-79D704144E7B}"/>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目录2">
            <a:extLst>
              <a:ext uri="{FF2B5EF4-FFF2-40B4-BE49-F238E27FC236}">
                <a16:creationId xmlns:a16="http://schemas.microsoft.com/office/drawing/2014/main" id="{A8E036EC-7114-C30E-DE6E-3F166E3197CD}"/>
              </a:ext>
            </a:extLst>
          </p:cNvPr>
          <p:cNvGrpSpPr/>
          <p:nvPr/>
        </p:nvGrpSpPr>
        <p:grpSpPr>
          <a:xfrm>
            <a:off x="6331654" y="3767832"/>
            <a:ext cx="5400744" cy="640467"/>
            <a:chOff x="448969" y="2064196"/>
            <a:chExt cx="5400744" cy="640467"/>
          </a:xfrm>
        </p:grpSpPr>
        <p:sp>
          <p:nvSpPr>
            <p:cNvPr id="29" name="目录">
              <a:extLst>
                <a:ext uri="{FF2B5EF4-FFF2-40B4-BE49-F238E27FC236}">
                  <a16:creationId xmlns:a16="http://schemas.microsoft.com/office/drawing/2014/main" id="{A61663DF-EAE6-698F-6641-3C0C68FD6A0F}"/>
                </a:ext>
              </a:extLst>
            </p:cNvPr>
            <p:cNvSpPr txBox="1"/>
            <p:nvPr>
              <p:custDataLst>
                <p:tags r:id="rId6"/>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31" name="序号">
              <a:extLst>
                <a:ext uri="{FF2B5EF4-FFF2-40B4-BE49-F238E27FC236}">
                  <a16:creationId xmlns:a16="http://schemas.microsoft.com/office/drawing/2014/main" id="{5808BBFC-3416-0304-5D26-5D49FBFB08B6}"/>
                </a:ext>
              </a:extLst>
            </p:cNvPr>
            <p:cNvSpPr txBox="1"/>
            <p:nvPr>
              <p:custDataLst>
                <p:tags r:id="rId7"/>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3" name="直接连接符 32">
              <a:extLst>
                <a:ext uri="{FF2B5EF4-FFF2-40B4-BE49-F238E27FC236}">
                  <a16:creationId xmlns:a16="http://schemas.microsoft.com/office/drawing/2014/main" id="{5F34EE96-EB39-56F7-27DC-2B704CBBEB97}"/>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目录3">
            <a:extLst>
              <a:ext uri="{FF2B5EF4-FFF2-40B4-BE49-F238E27FC236}">
                <a16:creationId xmlns:a16="http://schemas.microsoft.com/office/drawing/2014/main" id="{F5146B4F-5478-1A3B-89DE-36923CADCF91}"/>
              </a:ext>
            </a:extLst>
          </p:cNvPr>
          <p:cNvGrpSpPr/>
          <p:nvPr/>
        </p:nvGrpSpPr>
        <p:grpSpPr>
          <a:xfrm>
            <a:off x="962371" y="4600735"/>
            <a:ext cx="5400744" cy="640467"/>
            <a:chOff x="448969" y="2064196"/>
            <a:chExt cx="5400744" cy="640467"/>
          </a:xfrm>
        </p:grpSpPr>
        <p:sp>
          <p:nvSpPr>
            <p:cNvPr id="35" name="目录">
              <a:extLst>
                <a:ext uri="{FF2B5EF4-FFF2-40B4-BE49-F238E27FC236}">
                  <a16:creationId xmlns:a16="http://schemas.microsoft.com/office/drawing/2014/main" id="{1E11E4C6-174C-7D50-9451-600825182FF1}"/>
                </a:ext>
              </a:extLst>
            </p:cNvPr>
            <p:cNvSpPr txBox="1"/>
            <p:nvPr>
              <p:custDataLst>
                <p:tags r:id="rId4"/>
              </p:custDataLst>
            </p:nvPr>
          </p:nvSpPr>
          <p:spPr>
            <a:xfrm>
              <a:off x="1294326" y="2064196"/>
              <a:ext cx="4555387" cy="640467"/>
            </a:xfrm>
            <a:prstGeom prst="rect">
              <a:avLst/>
            </a:prstGeom>
            <a:noFill/>
          </p:spPr>
          <p:txBody>
            <a:bodyPr wrap="square" rtlCol="0" anchor="ctr" anchorCtr="0">
              <a:normAutofit/>
            </a:bodyPr>
            <a:lstStyle/>
            <a:p>
              <a:pPr algn="l"/>
              <a:r>
                <a:rPr lang="zh-CN" altLang="en-US" dirty="0">
                  <a:solidFill>
                    <a:srgbClr val="FFFFFF"/>
                  </a:solidFill>
                  <a:latin typeface="微软雅黑" panose="020B0503020204020204" charset="-122"/>
                  <a:ea typeface="微软雅黑" panose="020B0503020204020204" charset="-122"/>
                  <a:sym typeface="+mn-ea"/>
                </a:rPr>
                <a:t>未来科技发展趋势</a:t>
              </a:r>
            </a:p>
          </p:txBody>
        </p:sp>
        <p:sp>
          <p:nvSpPr>
            <p:cNvPr id="36" name="序号">
              <a:extLst>
                <a:ext uri="{FF2B5EF4-FFF2-40B4-BE49-F238E27FC236}">
                  <a16:creationId xmlns:a16="http://schemas.microsoft.com/office/drawing/2014/main" id="{E522128D-7911-234E-B0C8-73A648E9594B}"/>
                </a:ext>
              </a:extLst>
            </p:cNvPr>
            <p:cNvSpPr txBox="1"/>
            <p:nvPr>
              <p:custDataLst>
                <p:tags r:id="rId5"/>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03</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37" name="直接连接符 36">
              <a:extLst>
                <a:ext uri="{FF2B5EF4-FFF2-40B4-BE49-F238E27FC236}">
                  <a16:creationId xmlns:a16="http://schemas.microsoft.com/office/drawing/2014/main" id="{080DAB20-A5DD-EF3E-3F31-8EA5904F702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8" name="目录2">
            <a:extLst>
              <a:ext uri="{FF2B5EF4-FFF2-40B4-BE49-F238E27FC236}">
                <a16:creationId xmlns:a16="http://schemas.microsoft.com/office/drawing/2014/main" id="{CF499C1D-4F7E-3920-B163-C8428AC501CC}"/>
              </a:ext>
            </a:extLst>
          </p:cNvPr>
          <p:cNvGrpSpPr/>
          <p:nvPr/>
        </p:nvGrpSpPr>
        <p:grpSpPr>
          <a:xfrm>
            <a:off x="6331654" y="4580637"/>
            <a:ext cx="5400744" cy="640467"/>
            <a:chOff x="448969" y="2064196"/>
            <a:chExt cx="5400744" cy="640467"/>
          </a:xfrm>
        </p:grpSpPr>
        <p:sp>
          <p:nvSpPr>
            <p:cNvPr id="39" name="目录">
              <a:extLst>
                <a:ext uri="{FF2B5EF4-FFF2-40B4-BE49-F238E27FC236}">
                  <a16:creationId xmlns:a16="http://schemas.microsoft.com/office/drawing/2014/main" id="{EDC2BE5A-EE92-2A4F-5F90-0799D78C8AD9}"/>
                </a:ext>
              </a:extLst>
            </p:cNvPr>
            <p:cNvSpPr txBox="1"/>
            <p:nvPr>
              <p:custDataLst>
                <p:tags r:id="rId2"/>
              </p:custDataLst>
            </p:nvPr>
          </p:nvSpPr>
          <p:spPr>
            <a:xfrm>
              <a:off x="1294326" y="2064196"/>
              <a:ext cx="4555387" cy="640467"/>
            </a:xfrm>
            <a:prstGeom prst="rect">
              <a:avLst/>
            </a:prstGeom>
            <a:noFill/>
          </p:spPr>
          <p:txBody>
            <a:bodyPr wrap="square" rtlCol="0" anchor="ctr" anchorCtr="0">
              <a:normAutofit/>
            </a:bodyPr>
            <a:lstStyle/>
            <a:p>
              <a:pPr algn="l"/>
              <a:r>
                <a:rPr lang="zh-CN" altLang="en-US">
                  <a:solidFill>
                    <a:srgbClr val="FFFFFF"/>
                  </a:solidFill>
                  <a:latin typeface="微软雅黑" panose="020B0503020204020204" charset="-122"/>
                  <a:ea typeface="微软雅黑" panose="020B0503020204020204" charset="-122"/>
                  <a:sym typeface="+mn-ea"/>
                </a:rPr>
                <a:t>科技对商业的影响</a:t>
              </a:r>
              <a:endParaRPr lang="zh-CN" altLang="en-US" dirty="0">
                <a:latin typeface="微软雅黑" panose="020B0503020204020204" charset="-122"/>
                <a:ea typeface="微软雅黑" panose="020B0503020204020204" charset="-122"/>
                <a:sym typeface="+mn-ea"/>
              </a:endParaRPr>
            </a:p>
          </p:txBody>
        </p:sp>
        <p:sp>
          <p:nvSpPr>
            <p:cNvPr id="40" name="序号">
              <a:extLst>
                <a:ext uri="{FF2B5EF4-FFF2-40B4-BE49-F238E27FC236}">
                  <a16:creationId xmlns:a16="http://schemas.microsoft.com/office/drawing/2014/main" id="{27BCD4E6-CF3D-C6FC-9EE3-B542FD914286}"/>
                </a:ext>
              </a:extLst>
            </p:cNvPr>
            <p:cNvSpPr txBox="1"/>
            <p:nvPr>
              <p:custDataLst>
                <p:tags r:id="rId3"/>
              </p:custDataLst>
            </p:nvPr>
          </p:nvSpPr>
          <p:spPr>
            <a:xfrm>
              <a:off x="448969" y="2109250"/>
              <a:ext cx="635122" cy="549477"/>
            </a:xfrm>
            <a:prstGeom prst="rect">
              <a:avLst/>
            </a:prstGeom>
            <a:noFill/>
          </p:spPr>
          <p:txBody>
            <a:bodyPr wrap="square" rtlCol="0" anchor="ctr">
              <a:normAutofit/>
            </a:bodyPr>
            <a:lstStyle/>
            <a:p>
              <a:r>
                <a:rPr lang="en-US" altLang="zh-CN" sz="2800" b="1">
                  <a:solidFill>
                    <a:srgbClr val="00BCA7"/>
                  </a:solidFill>
                  <a:latin typeface="微软雅黑" panose="020B0503020204020204" charset="-122"/>
                  <a:ea typeface="微软雅黑" panose="020B0503020204020204" charset="-122"/>
                </a:rPr>
                <a:t>02</a:t>
              </a:r>
              <a:endParaRPr lang="en-US" altLang="zh-CN" sz="2800" b="1" dirty="0">
                <a:solidFill>
                  <a:schemeClr val="accent1"/>
                </a:solidFill>
                <a:latin typeface="微软雅黑" panose="020B0503020204020204" charset="-122"/>
                <a:ea typeface="微软雅黑" panose="020B0503020204020204" charset="-122"/>
              </a:endParaRPr>
            </a:p>
          </p:txBody>
        </p:sp>
        <p:cxnSp>
          <p:nvCxnSpPr>
            <p:cNvPr id="41" name="直接连接符 40">
              <a:extLst>
                <a:ext uri="{FF2B5EF4-FFF2-40B4-BE49-F238E27FC236}">
                  <a16:creationId xmlns:a16="http://schemas.microsoft.com/office/drawing/2014/main" id="{A5ADDCBF-7FA7-4623-3469-75DC05ACDF48}"/>
                </a:ext>
              </a:extLst>
            </p:cNvPr>
            <p:cNvCxnSpPr/>
            <p:nvPr/>
          </p:nvCxnSpPr>
          <p:spPr>
            <a:xfrm flipH="1">
              <a:off x="1084091" y="2195967"/>
              <a:ext cx="111663" cy="376042"/>
            </a:xfrm>
            <a:prstGeom prst="line">
              <a:avLst/>
            </a:prstGeom>
            <a:ln w="12700"/>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412627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584E">
            <a:alpha val="100000"/>
          </a:srgbClr>
        </a:solidFill>
        <a:effectLst/>
      </p:bgPr>
    </p:bg>
    <p:spTree>
      <p:nvGrpSpPr>
        <p:cNvPr id="1" name=""/>
        <p:cNvGrpSpPr/>
        <p:nvPr/>
      </p:nvGrpSpPr>
      <p:grpSpPr>
        <a:xfrm>
          <a:off x="0" y="0"/>
          <a:ext cx="0" cy="0"/>
          <a:chOff x="0" y="0"/>
          <a:chExt cx="0" cy="0"/>
        </a:xfrm>
      </p:grpSpPr>
      <p:sp>
        <p:nvSpPr>
          <p:cNvPr id="67" name="矩形 66"/>
          <p:cNvSpPr/>
          <p:nvPr/>
        </p:nvSpPr>
        <p:spPr>
          <a:xfrm>
            <a:off x="312974" y="1174650"/>
            <a:ext cx="11539501" cy="5353471"/>
          </a:xfrm>
          <a:prstGeom prst="rect">
            <a:avLst/>
          </a:prstGeom>
          <a:solidFill>
            <a:srgbClr val="00584E">
              <a:alpha val="10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solidFill>
            </a:endParaRPr>
          </a:p>
        </p:txBody>
      </p:sp>
      <p:sp>
        <p:nvSpPr>
          <p:cNvPr id="68" name="矩形 67"/>
          <p:cNvSpPr/>
          <p:nvPr/>
        </p:nvSpPr>
        <p:spPr>
          <a:xfrm>
            <a:off x="318219" y="1174651"/>
            <a:ext cx="11539592" cy="289559"/>
          </a:xfrm>
          <a:prstGeom prst="rect">
            <a:avLst/>
          </a:prstGeom>
          <a:solidFill>
            <a:srgbClr val="00BCA7">
              <a:alpha val="100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内容"/>
          <p:cNvSpPr/>
          <p:nvPr>
            <p:custDataLst>
              <p:tags r:id="rId2"/>
            </p:custDataLst>
          </p:nvPr>
        </p:nvSpPr>
        <p:spPr>
          <a:xfrm>
            <a:off x="604981" y="1763804"/>
            <a:ext cx="10962179" cy="4469356"/>
          </a:xfrm>
          <a:prstGeom prst="rect">
            <a:avLst/>
          </a:prstGeom>
          <a:solidFill>
            <a:srgbClr val="00584E">
              <a:alpha val="100000"/>
            </a:srgbClr>
          </a:solidFill>
          <a:ln>
            <a:noFill/>
          </a:ln>
        </p:spPr>
        <p:txBody>
          <a:bodyPr wrap="square" anchor="t" anchorCtr="0">
            <a:normAutofit/>
          </a:bodyPr>
          <a:lstStyle/>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科技改变商业未来</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en-US" altLang="zh-CN"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1.</a:t>
            </a:r>
            <a:r>
              <a:rPr kumimoji="0" lang="zh-CN" altLang="en-US" sz="14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人工智能与机器学习</a:t>
            </a:r>
            <a:endParaRPr kumimoji="0" lang="zh-CN" altLang="en-US" sz="1200" b="1" i="0" u="none" strike="noStrike" kern="1200" cap="none" spc="0" normalizeH="0" baseline="0" noProof="0" dirty="0">
              <a:ln>
                <a:noFill/>
              </a:ln>
              <a:solidFill>
                <a:schemeClr val="accent1"/>
              </a:solidFill>
              <a:effectLst/>
              <a:uLnTx/>
              <a:uFillTx/>
              <a:latin typeface="+mj-ea"/>
              <a:ea typeface="+mj-ea"/>
              <a:cs typeface="+mn-ea"/>
              <a:sym typeface="思源黑体 CN" panose="020B0500000000000000" pitchFamily="34" charset="-122"/>
            </a:endParaRPr>
          </a:p>
          <a:p>
            <a:pPr marL="0" marR="0" lvl="0" algn="just" defTabSz="914400" rtl="0" eaLnBrk="1" fontAlgn="t" latinLnBrk="0" hangingPunct="1">
              <a:lnSpc>
                <a:spcPct val="130000"/>
              </a:lnSpc>
              <a:spcBef>
                <a:spcPts val="250"/>
              </a:spcBef>
              <a:spcAft>
                <a:spcPts val="250"/>
              </a:spcAft>
              <a:buClrTx/>
              <a:buSzTx/>
              <a:buFontTx/>
              <a:buNone/>
              <a:defRPr/>
            </a:pPr>
            <a:r>
              <a:rPr kumimoji="0" lang="zh-CN" altLang="en-US" sz="10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人工智能和机器学习是目前最引人注目的科技趋势之一，它们正在逐渐改变商业的运营方式。越来越多的企业正在采用这些技术以提高效率和减少成本。</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2.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自动化任务</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：人工智能和机器学习使企业能够自动化以前需要人工执行的任务，这大大减少了人力资源的需求，同时也提高了准确性。</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3.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预测分析</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：机器学习模型可以进行数据分析和预测，帮助企业更好地理解市场趋势，从而做出更明智的商业决策。</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4.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个性化体验</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：人工智能能够根据用户的喜好和行为提供个性化的产品和服务推荐，提高用户体验和购买率。</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物联网和大数据是另一个重要的科技趋势，它们正在改变商业的运营模式和商业模式。</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5.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供应链优化</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：物联网技术可以实时监控供应链，提供更准确的数据和分析，帮助企业做出更明智的决策。</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6.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智能生产</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：大数据分析可以预测生产需求，优化生产流程，提高生产效率。</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en-US" altLang="zh-CN"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7. </a:t>
            </a:r>
            <a:r>
              <a:rPr kumimoji="0" lang="zh-CN" altLang="en-US" sz="1200" b="1" i="0" u="none" strike="noStrike" kern="1200" cap="none" spc="0" normalizeH="0" baseline="0" noProof="0" dirty="0">
                <a:ln>
                  <a:noFill/>
                </a:ln>
                <a:solidFill>
                  <a:srgbClr val="00BCA7"/>
                </a:solidFill>
                <a:effectLst/>
                <a:uLnTx/>
                <a:uFillTx/>
                <a:latin typeface="+mj-ea"/>
                <a:ea typeface="+mj-ea"/>
                <a:cs typeface="+mn-ea"/>
                <a:sym typeface="思源黑体 CN" panose="020B0500000000000000" pitchFamily="34" charset="-122"/>
              </a:rPr>
              <a:t>客户洞察</a:t>
            </a:r>
            <a:r>
              <a:rPr kumimoji="0" lang="zh-CN" altLang="en-US" sz="12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：通过收集和分析客户数据，企业可以更好地理解客户需求，提供更个性化的产品和服务，提高客户满意度。</a:t>
            </a:r>
            <a:r>
              <a:rPr kumimoji="0" lang="zh-CN" altLang="en-US" sz="1200" b="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
</a:t>
            </a:r>
            <a:r>
              <a:rPr kumimoji="0" lang="zh-CN" altLang="en-US" sz="1000" i="0" u="none" strike="noStrike" kern="1200" cap="none" spc="0" normalizeH="0" baseline="0" noProof="0" dirty="0">
                <a:ln>
                  <a:noFill/>
                </a:ln>
                <a:solidFill>
                  <a:srgbClr val="FFFFFF"/>
                </a:solidFill>
                <a:effectLst/>
                <a:uLnTx/>
                <a:uFillTx/>
                <a:latin typeface="+mj-ea"/>
                <a:ea typeface="+mj-ea"/>
                <a:cs typeface="+mn-ea"/>
                <a:sym typeface="思源黑体 CN" panose="020B0500000000000000" pitchFamily="34" charset="-122"/>
              </a:rPr>
              <a:t>然而，尽管科技带来了许多机遇，但同时也带来了挑战，如数据安全和隐私保护等问题。因此，企业需要谨慎地采用这些技术，并制定相应的策略来应对潜在的风险。</a:t>
            </a:r>
          </a:p>
        </p:txBody>
      </p:sp>
      <p:sp>
        <p:nvSpPr>
          <p:cNvPr id="4" name="标题">
            <a:extLst>
              <a:ext uri="{FF2B5EF4-FFF2-40B4-BE49-F238E27FC236}">
                <a16:creationId xmlns:a16="http://schemas.microsoft.com/office/drawing/2014/main" id="{CC39A087-F527-C8AC-0BD4-009383DDAA61}"/>
              </a:ext>
            </a:extLst>
          </p:cNvPr>
          <p:cNvSpPr txBox="1"/>
          <p:nvPr>
            <p:custDataLst>
              <p:tags r:id="rId3"/>
            </p:custDataLst>
          </p:nvPr>
        </p:nvSpPr>
        <p:spPr>
          <a:xfrm>
            <a:off x="273975" y="238391"/>
            <a:ext cx="11669372" cy="720348"/>
          </a:xfrm>
          <a:prstGeom prst="rect">
            <a:avLst/>
          </a:prstGeom>
          <a:noFill/>
        </p:spPr>
        <p:txBody>
          <a:bodyPr wrap="square" rtlCol="0" anchor="ctr" anchorCtr="0">
            <a:normAutofit/>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rgbClr val="FFFFFF"/>
                </a:solidFill>
                <a:effectLst/>
                <a:uLnTx/>
                <a:uFillTx/>
                <a:latin typeface="+mj-ea"/>
                <a:ea typeface="+mj-ea"/>
                <a:cs typeface="微软雅黑" panose="020B0503020204020204" charset="-122"/>
                <a:sym typeface="思源黑体 CN" panose="020B0500000000000000" pitchFamily="34" charset="-122"/>
              </a:rPr>
              <a:t>未来科技趋势</a:t>
            </a:r>
            <a:endParaRPr lang="zh-CN" altLang="en-US" sz="3200" b="1" dirty="0">
              <a:latin typeface="+mj-ea"/>
              <a:ea typeface="+mj-ea"/>
              <a:cs typeface="微软雅黑" panose="020B050302020402020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p:transition spd="slow">
    <p:cover dir="l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9654C7">
            <a:alpha val="100000"/>
          </a:srgbClr>
        </a:solidFill>
        <a:effectLst/>
      </p:bgPr>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3533C478-5290-AF68-3B4B-DDA782864D32}"/>
              </a:ext>
            </a:extLst>
          </p:cNvPr>
          <p:cNvSpPr/>
          <p:nvPr/>
        </p:nvSpPr>
        <p:spPr>
          <a:xfrm>
            <a:off x="1410064" y="1137745"/>
            <a:ext cx="9371873" cy="3843831"/>
          </a:xfrm>
          <a:prstGeom prst="rect">
            <a:avLst/>
          </a:prstGeom>
          <a:solidFill>
            <a:srgbClr val="00584E">
              <a:alpha val="100000"/>
            </a:srgbClr>
          </a:solidFill>
          <a:ln w="508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158">
            <a:extLst>
              <a:ext uri="{FF2B5EF4-FFF2-40B4-BE49-F238E27FC236}">
                <a16:creationId xmlns:a16="http://schemas.microsoft.com/office/drawing/2014/main" id="{2FFFA6AB-EAA2-2257-D337-594196A8662C}"/>
              </a:ext>
            </a:extLst>
          </p:cNvPr>
          <p:cNvSpPr/>
          <p:nvPr>
            <p:custDataLst>
              <p:tags r:id="rId2"/>
            </p:custDataLst>
          </p:nvPr>
        </p:nvSpPr>
        <p:spPr>
          <a:xfrm>
            <a:off x="11752580" y="6439535"/>
            <a:ext cx="871220" cy="871220"/>
          </a:xfrm>
          <a:prstGeom prst="donut">
            <a:avLst>
              <a:gd name="adj" fmla="val 0"/>
            </a:avLst>
          </a:prstGeom>
          <a:solidFill>
            <a:srgbClr val="00584E">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Arial" panose="020B0604020202020204"/>
              <a:ea typeface="黑体" panose="02010609060101010101" charset="-122"/>
              <a:cs typeface="+mn-ea"/>
              <a:sym typeface="+mn-ea"/>
            </a:endParaRPr>
          </a:p>
        </p:txBody>
      </p:sp>
      <p:grpSp>
        <p:nvGrpSpPr>
          <p:cNvPr id="16" name="组合 15">
            <a:extLst>
              <a:ext uri="{FF2B5EF4-FFF2-40B4-BE49-F238E27FC236}">
                <a16:creationId xmlns:a16="http://schemas.microsoft.com/office/drawing/2014/main" id="{5AD71EE4-138B-4794-3FA1-73E87D7F9DFD}"/>
              </a:ext>
            </a:extLst>
          </p:cNvPr>
          <p:cNvGrpSpPr/>
          <p:nvPr/>
        </p:nvGrpSpPr>
        <p:grpSpPr>
          <a:xfrm rot="3296566">
            <a:off x="-729349" y="3574717"/>
            <a:ext cx="6590199" cy="3055996"/>
            <a:chOff x="3383375" y="2172652"/>
            <a:chExt cx="5427821" cy="2516980"/>
          </a:xfrm>
        </p:grpSpPr>
        <p:sp>
          <p:nvSpPr>
            <p:cNvPr id="17" name="任意多边形: 形状 16">
              <a:extLst>
                <a:ext uri="{FF2B5EF4-FFF2-40B4-BE49-F238E27FC236}">
                  <a16:creationId xmlns:a16="http://schemas.microsoft.com/office/drawing/2014/main" id="{B9D34BF8-4FFB-5729-29AD-C747935C2A62}"/>
                </a:ext>
              </a:extLst>
            </p:cNvPr>
            <p:cNvSpPr/>
            <p:nvPr/>
          </p:nvSpPr>
          <p:spPr>
            <a:xfrm>
              <a:off x="3383375" y="2172652"/>
              <a:ext cx="5427821" cy="2450496"/>
            </a:xfrm>
            <a:custGeom>
              <a:avLst/>
              <a:gdLst>
                <a:gd name="connsiteX0" fmla="*/ 5427549 w 5427821"/>
                <a:gd name="connsiteY0" fmla="*/ -346 h 2450496"/>
                <a:gd name="connsiteX1" fmla="*/ 4782231 w 5427821"/>
                <a:gd name="connsiteY1" fmla="*/ 702123 h 2450496"/>
                <a:gd name="connsiteX2" fmla="*/ 4040996 w 5427821"/>
                <a:gd name="connsiteY2" fmla="*/ 1093696 h 2450496"/>
                <a:gd name="connsiteX3" fmla="*/ 1145395 w 5427821"/>
                <a:gd name="connsiteY3" fmla="*/ 1169896 h 2450496"/>
                <a:gd name="connsiteX4" fmla="*/ 577705 w 5427821"/>
                <a:gd name="connsiteY4" fmla="*/ 1372778 h 2450496"/>
                <a:gd name="connsiteX5" fmla="*/ -272 w 5427821"/>
                <a:gd name="connsiteY5" fmla="*/ 2450151 h 2450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7821" h="2450496">
                  <a:moveTo>
                    <a:pt x="5427549" y="-346"/>
                  </a:moveTo>
                  <a:cubicBezTo>
                    <a:pt x="5291533" y="282927"/>
                    <a:pt x="5047121" y="510384"/>
                    <a:pt x="4782231" y="702123"/>
                  </a:cubicBezTo>
                  <a:cubicBezTo>
                    <a:pt x="4557727" y="864619"/>
                    <a:pt x="4312458" y="1006923"/>
                    <a:pt x="4040996" y="1093696"/>
                  </a:cubicBezTo>
                  <a:cubicBezTo>
                    <a:pt x="3128215" y="1384208"/>
                    <a:pt x="2095895" y="1000255"/>
                    <a:pt x="1145395" y="1169896"/>
                  </a:cubicBezTo>
                  <a:cubicBezTo>
                    <a:pt x="944037" y="1205805"/>
                    <a:pt x="746202" y="1267622"/>
                    <a:pt x="577705" y="1372778"/>
                  </a:cubicBezTo>
                  <a:cubicBezTo>
                    <a:pt x="202896" y="1606426"/>
                    <a:pt x="15921" y="2033241"/>
                    <a:pt x="-272" y="2450151"/>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E62D5F93-8F67-CCBF-BF5B-AFA0EDFD9A30}"/>
                </a:ext>
              </a:extLst>
            </p:cNvPr>
            <p:cNvSpPr/>
            <p:nvPr/>
          </p:nvSpPr>
          <p:spPr>
            <a:xfrm>
              <a:off x="3458718" y="2218086"/>
              <a:ext cx="5342096" cy="2411063"/>
            </a:xfrm>
            <a:custGeom>
              <a:avLst/>
              <a:gdLst>
                <a:gd name="connsiteX0" fmla="*/ -272 w 5342096"/>
                <a:gd name="connsiteY0" fmla="*/ 2410718 h 2411063"/>
                <a:gd name="connsiteX1" fmla="*/ 597232 w 5342096"/>
                <a:gd name="connsiteY1" fmla="*/ 1376683 h 2411063"/>
                <a:gd name="connsiteX2" fmla="*/ 1155873 w 5342096"/>
                <a:gd name="connsiteY2" fmla="*/ 1187803 h 2411063"/>
                <a:gd name="connsiteX3" fmla="*/ 1935113 w 5342096"/>
                <a:gd name="connsiteY3" fmla="*/ 1156846 h 2411063"/>
                <a:gd name="connsiteX4" fmla="*/ 3108498 w 5342096"/>
                <a:gd name="connsiteY4" fmla="*/ 1175039 h 2411063"/>
                <a:gd name="connsiteX5" fmla="*/ 3738672 w 5342096"/>
                <a:gd name="connsiteY5" fmla="*/ 1084171 h 2411063"/>
                <a:gd name="connsiteX6" fmla="*/ 3954794 w 5342096"/>
                <a:gd name="connsiteY6" fmla="*/ 1019401 h 2411063"/>
                <a:gd name="connsiteX7" fmla="*/ 4639737 w 5342096"/>
                <a:gd name="connsiteY7" fmla="*/ 668214 h 2411063"/>
                <a:gd name="connsiteX8" fmla="*/ 4684600 w 5342096"/>
                <a:gd name="connsiteY8" fmla="*/ 638305 h 2411063"/>
                <a:gd name="connsiteX9" fmla="*/ 5341825 w 5342096"/>
                <a:gd name="connsiteY9" fmla="*/ -346 h 241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42096" h="2411063">
                  <a:moveTo>
                    <a:pt x="-272" y="2410718"/>
                  </a:moveTo>
                  <a:cubicBezTo>
                    <a:pt x="30303" y="2005143"/>
                    <a:pt x="227090" y="1597663"/>
                    <a:pt x="597232" y="1376683"/>
                  </a:cubicBezTo>
                  <a:cubicBezTo>
                    <a:pt x="764205" y="1277052"/>
                    <a:pt x="958515" y="1219330"/>
                    <a:pt x="1155873" y="1187803"/>
                  </a:cubicBezTo>
                  <a:cubicBezTo>
                    <a:pt x="1411428" y="1147226"/>
                    <a:pt x="1672318" y="1148845"/>
                    <a:pt x="1935113" y="1156846"/>
                  </a:cubicBezTo>
                  <a:cubicBezTo>
                    <a:pt x="2332782" y="1168943"/>
                    <a:pt x="2729212" y="1195804"/>
                    <a:pt x="3108498" y="1175039"/>
                  </a:cubicBezTo>
                  <a:cubicBezTo>
                    <a:pt x="3322143" y="1163609"/>
                    <a:pt x="3531122" y="1136939"/>
                    <a:pt x="3738672" y="1084171"/>
                  </a:cubicBezTo>
                  <a:cubicBezTo>
                    <a:pt x="3810966" y="1065882"/>
                    <a:pt x="3883071" y="1044451"/>
                    <a:pt x="3954794" y="1019401"/>
                  </a:cubicBezTo>
                  <a:cubicBezTo>
                    <a:pt x="4199968" y="933676"/>
                    <a:pt x="4427996" y="807850"/>
                    <a:pt x="4639737" y="668214"/>
                  </a:cubicBezTo>
                  <a:cubicBezTo>
                    <a:pt x="4654786" y="658689"/>
                    <a:pt x="4669741" y="648402"/>
                    <a:pt x="4684600" y="638305"/>
                  </a:cubicBezTo>
                  <a:cubicBezTo>
                    <a:pt x="4948632" y="459711"/>
                    <a:pt x="5194759" y="253971"/>
                    <a:pt x="5341825"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525F5A5D-A738-4A19-A345-55099F7B7F57}"/>
                </a:ext>
              </a:extLst>
            </p:cNvPr>
            <p:cNvSpPr/>
            <p:nvPr/>
          </p:nvSpPr>
          <p:spPr>
            <a:xfrm>
              <a:off x="3533584" y="2263425"/>
              <a:ext cx="5256847" cy="2371820"/>
            </a:xfrm>
            <a:custGeom>
              <a:avLst/>
              <a:gdLst>
                <a:gd name="connsiteX0" fmla="*/ -272 w 5256847"/>
                <a:gd name="connsiteY0" fmla="*/ 2371474 h 2371820"/>
                <a:gd name="connsiteX1" fmla="*/ 617710 w 5256847"/>
                <a:gd name="connsiteY1" fmla="*/ 1380874 h 2371820"/>
                <a:gd name="connsiteX2" fmla="*/ 1167303 w 5256847"/>
                <a:gd name="connsiteY2" fmla="*/ 1206090 h 2371820"/>
                <a:gd name="connsiteX3" fmla="*/ 1932541 w 5256847"/>
                <a:gd name="connsiteY3" fmla="*/ 1184183 h 2371820"/>
                <a:gd name="connsiteX4" fmla="*/ 3065445 w 5256847"/>
                <a:gd name="connsiteY4" fmla="*/ 1144368 h 2371820"/>
                <a:gd name="connsiteX5" fmla="*/ 3661329 w 5256847"/>
                <a:gd name="connsiteY5" fmla="*/ 1016924 h 2371820"/>
                <a:gd name="connsiteX6" fmla="*/ 3869069 w 5256847"/>
                <a:gd name="connsiteY6" fmla="*/ 945391 h 2371820"/>
                <a:gd name="connsiteX7" fmla="*/ 4542677 w 5256847"/>
                <a:gd name="connsiteY7" fmla="*/ 602491 h 2371820"/>
                <a:gd name="connsiteX8" fmla="*/ 4587445 w 5256847"/>
                <a:gd name="connsiteY8" fmla="*/ 574583 h 2371820"/>
                <a:gd name="connsiteX9" fmla="*/ 5256576 w 5256847"/>
                <a:gd name="connsiteY9" fmla="*/ -346 h 237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6847" h="2371820">
                  <a:moveTo>
                    <a:pt x="-272" y="2371474"/>
                  </a:moveTo>
                  <a:cubicBezTo>
                    <a:pt x="45067" y="1977235"/>
                    <a:pt x="251760" y="1588996"/>
                    <a:pt x="617710" y="1380874"/>
                  </a:cubicBezTo>
                  <a:cubicBezTo>
                    <a:pt x="783159" y="1286958"/>
                    <a:pt x="973945" y="1233237"/>
                    <a:pt x="1167303" y="1206090"/>
                  </a:cubicBezTo>
                  <a:cubicBezTo>
                    <a:pt x="1418668" y="1171324"/>
                    <a:pt x="1674700" y="1179421"/>
                    <a:pt x="1932541" y="1184183"/>
                  </a:cubicBezTo>
                  <a:cubicBezTo>
                    <a:pt x="2323066" y="1191422"/>
                    <a:pt x="2706733" y="1190946"/>
                    <a:pt x="3065445" y="1144368"/>
                  </a:cubicBezTo>
                  <a:cubicBezTo>
                    <a:pt x="3267413" y="1119356"/>
                    <a:pt x="3466800" y="1076712"/>
                    <a:pt x="3661329" y="1016924"/>
                  </a:cubicBezTo>
                  <a:cubicBezTo>
                    <a:pt x="3730385" y="995588"/>
                    <a:pt x="3799727" y="971966"/>
                    <a:pt x="3869069" y="945391"/>
                  </a:cubicBezTo>
                  <a:cubicBezTo>
                    <a:pt x="4105956" y="854904"/>
                    <a:pt x="4331413" y="732698"/>
                    <a:pt x="4542677" y="602491"/>
                  </a:cubicBezTo>
                  <a:lnTo>
                    <a:pt x="4587445" y="574583"/>
                  </a:lnTo>
                  <a:cubicBezTo>
                    <a:pt x="4850620" y="409133"/>
                    <a:pt x="5098461" y="225111"/>
                    <a:pt x="5256576"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C9BA8A0-8022-8F12-A179-3932378F9FCF}"/>
                </a:ext>
              </a:extLst>
            </p:cNvPr>
            <p:cNvSpPr/>
            <p:nvPr/>
          </p:nvSpPr>
          <p:spPr>
            <a:xfrm>
              <a:off x="3608451" y="2308764"/>
              <a:ext cx="5172360" cy="2332481"/>
            </a:xfrm>
            <a:custGeom>
              <a:avLst/>
              <a:gdLst>
                <a:gd name="connsiteX0" fmla="*/ -272 w 5172360"/>
                <a:gd name="connsiteY0" fmla="*/ 2332136 h 2332481"/>
                <a:gd name="connsiteX1" fmla="*/ 637903 w 5172360"/>
                <a:gd name="connsiteY1" fmla="*/ 1384779 h 2332481"/>
                <a:gd name="connsiteX2" fmla="*/ 1178352 w 5172360"/>
                <a:gd name="connsiteY2" fmla="*/ 1223997 h 2332481"/>
                <a:gd name="connsiteX3" fmla="*/ 1929588 w 5172360"/>
                <a:gd name="connsiteY3" fmla="*/ 1211234 h 2332481"/>
                <a:gd name="connsiteX4" fmla="*/ 3022678 w 5172360"/>
                <a:gd name="connsiteY4" fmla="*/ 1113317 h 2332481"/>
                <a:gd name="connsiteX5" fmla="*/ 3584653 w 5172360"/>
                <a:gd name="connsiteY5" fmla="*/ 949201 h 2332481"/>
                <a:gd name="connsiteX6" fmla="*/ 3784106 w 5172360"/>
                <a:gd name="connsiteY6" fmla="*/ 871001 h 2332481"/>
                <a:gd name="connsiteX7" fmla="*/ 4446284 w 5172360"/>
                <a:gd name="connsiteY7" fmla="*/ 536673 h 2332481"/>
                <a:gd name="connsiteX8" fmla="*/ 4490957 w 5172360"/>
                <a:gd name="connsiteY8" fmla="*/ 510956 h 2332481"/>
                <a:gd name="connsiteX9" fmla="*/ 5172089 w 5172360"/>
                <a:gd name="connsiteY9" fmla="*/ -346 h 233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2360" h="2332481">
                  <a:moveTo>
                    <a:pt x="-272" y="2332136"/>
                  </a:moveTo>
                  <a:cubicBezTo>
                    <a:pt x="59926" y="1949231"/>
                    <a:pt x="276429" y="1580327"/>
                    <a:pt x="637903" y="1384779"/>
                  </a:cubicBezTo>
                  <a:cubicBezTo>
                    <a:pt x="801733" y="1296483"/>
                    <a:pt x="988995" y="1246762"/>
                    <a:pt x="1178352" y="1223997"/>
                  </a:cubicBezTo>
                  <a:cubicBezTo>
                    <a:pt x="1426002" y="1194946"/>
                    <a:pt x="1676700" y="1209615"/>
                    <a:pt x="1929588" y="1211234"/>
                  </a:cubicBezTo>
                  <a:cubicBezTo>
                    <a:pt x="2313351" y="1213139"/>
                    <a:pt x="2683969" y="1184564"/>
                    <a:pt x="3022678" y="1113317"/>
                  </a:cubicBezTo>
                  <a:cubicBezTo>
                    <a:pt x="3213778" y="1072493"/>
                    <a:pt x="3401620" y="1017648"/>
                    <a:pt x="3584653" y="949201"/>
                  </a:cubicBezTo>
                  <a:cubicBezTo>
                    <a:pt x="3650470" y="924912"/>
                    <a:pt x="3717145" y="899004"/>
                    <a:pt x="3784106" y="871001"/>
                  </a:cubicBezTo>
                  <a:cubicBezTo>
                    <a:pt x="4012706" y="775751"/>
                    <a:pt x="4235401" y="657165"/>
                    <a:pt x="4446284" y="536673"/>
                  </a:cubicBezTo>
                  <a:lnTo>
                    <a:pt x="4490957" y="510956"/>
                  </a:lnTo>
                  <a:cubicBezTo>
                    <a:pt x="4753180" y="358556"/>
                    <a:pt x="5002830" y="196631"/>
                    <a:pt x="5172089"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986E49E-6C5F-AF7B-3554-E09B2757E09E}"/>
                </a:ext>
              </a:extLst>
            </p:cNvPr>
            <p:cNvSpPr/>
            <p:nvPr/>
          </p:nvSpPr>
          <p:spPr>
            <a:xfrm>
              <a:off x="3683412" y="2354008"/>
              <a:ext cx="5086350" cy="2293238"/>
            </a:xfrm>
            <a:custGeom>
              <a:avLst/>
              <a:gdLst>
                <a:gd name="connsiteX0" fmla="*/ -272 w 5086350"/>
                <a:gd name="connsiteY0" fmla="*/ 2292893 h 2293238"/>
                <a:gd name="connsiteX1" fmla="*/ 658668 w 5086350"/>
                <a:gd name="connsiteY1" fmla="*/ 1388970 h 2293238"/>
                <a:gd name="connsiteX2" fmla="*/ 1190068 w 5086350"/>
                <a:gd name="connsiteY2" fmla="*/ 1242190 h 2293238"/>
                <a:gd name="connsiteX3" fmla="*/ 1927302 w 5086350"/>
                <a:gd name="connsiteY3" fmla="*/ 1238475 h 2293238"/>
                <a:gd name="connsiteX4" fmla="*/ 2979244 w 5086350"/>
                <a:gd name="connsiteY4" fmla="*/ 1082646 h 2293238"/>
                <a:gd name="connsiteX5" fmla="*/ 3506452 w 5086350"/>
                <a:gd name="connsiteY5" fmla="*/ 881859 h 2293238"/>
                <a:gd name="connsiteX6" fmla="*/ 3697619 w 5086350"/>
                <a:gd name="connsiteY6" fmla="*/ 796896 h 2293238"/>
                <a:gd name="connsiteX7" fmla="*/ 4348462 w 5086350"/>
                <a:gd name="connsiteY7" fmla="*/ 470951 h 2293238"/>
                <a:gd name="connsiteX8" fmla="*/ 4393039 w 5086350"/>
                <a:gd name="connsiteY8" fmla="*/ 447329 h 2293238"/>
                <a:gd name="connsiteX9" fmla="*/ 5086078 w 5086350"/>
                <a:gd name="connsiteY9" fmla="*/ -346 h 22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6350" h="2293238">
                  <a:moveTo>
                    <a:pt x="-272" y="2292893"/>
                  </a:moveTo>
                  <a:cubicBezTo>
                    <a:pt x="74595" y="1921418"/>
                    <a:pt x="301004" y="1571850"/>
                    <a:pt x="658668" y="1388970"/>
                  </a:cubicBezTo>
                  <a:cubicBezTo>
                    <a:pt x="821069" y="1306293"/>
                    <a:pt x="1004616" y="1260573"/>
                    <a:pt x="1190068" y="1242190"/>
                  </a:cubicBezTo>
                  <a:cubicBezTo>
                    <a:pt x="1433145" y="1218854"/>
                    <a:pt x="1679367" y="1240094"/>
                    <a:pt x="1927302" y="1238475"/>
                  </a:cubicBezTo>
                  <a:cubicBezTo>
                    <a:pt x="2303635" y="1235808"/>
                    <a:pt x="2660728" y="1179706"/>
                    <a:pt x="2979244" y="1082646"/>
                  </a:cubicBezTo>
                  <a:cubicBezTo>
                    <a:pt x="3157361" y="1028258"/>
                    <a:pt x="3326525" y="960155"/>
                    <a:pt x="3506452" y="881859"/>
                  </a:cubicBezTo>
                  <a:cubicBezTo>
                    <a:pt x="3569127" y="854523"/>
                    <a:pt x="3633040" y="826329"/>
                    <a:pt x="3697619" y="796896"/>
                  </a:cubicBezTo>
                  <a:cubicBezTo>
                    <a:pt x="3917932" y="696503"/>
                    <a:pt x="4138055" y="581917"/>
                    <a:pt x="4348462" y="470951"/>
                  </a:cubicBezTo>
                  <a:lnTo>
                    <a:pt x="4393039" y="447329"/>
                  </a:lnTo>
                  <a:cubicBezTo>
                    <a:pt x="4654405" y="308073"/>
                    <a:pt x="4905770" y="167580"/>
                    <a:pt x="5086078"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70ED2E74-4EC5-4121-B6E6-0ABCA7B447F0}"/>
                </a:ext>
              </a:extLst>
            </p:cNvPr>
            <p:cNvSpPr/>
            <p:nvPr/>
          </p:nvSpPr>
          <p:spPr>
            <a:xfrm>
              <a:off x="3758279" y="2399538"/>
              <a:ext cx="5000911" cy="2253805"/>
            </a:xfrm>
            <a:custGeom>
              <a:avLst/>
              <a:gdLst>
                <a:gd name="connsiteX0" fmla="*/ -272 w 5000911"/>
                <a:gd name="connsiteY0" fmla="*/ 2253459 h 2253805"/>
                <a:gd name="connsiteX1" fmla="*/ 679147 w 5000911"/>
                <a:gd name="connsiteY1" fmla="*/ 1392876 h 2253805"/>
                <a:gd name="connsiteX2" fmla="*/ 1201593 w 5000911"/>
                <a:gd name="connsiteY2" fmla="*/ 1260192 h 2253805"/>
                <a:gd name="connsiteX3" fmla="*/ 1924731 w 5000911"/>
                <a:gd name="connsiteY3" fmla="*/ 1265431 h 2253805"/>
                <a:gd name="connsiteX4" fmla="*/ 2936191 w 5000911"/>
                <a:gd name="connsiteY4" fmla="*/ 1051595 h 2253805"/>
                <a:gd name="connsiteX5" fmla="*/ 3429110 w 5000911"/>
                <a:gd name="connsiteY5" fmla="*/ 814137 h 2253805"/>
                <a:gd name="connsiteX6" fmla="*/ 3611894 w 5000911"/>
                <a:gd name="connsiteY6" fmla="*/ 722411 h 2253805"/>
                <a:gd name="connsiteX7" fmla="*/ 4251403 w 5000911"/>
                <a:gd name="connsiteY7" fmla="*/ 404942 h 2253805"/>
                <a:gd name="connsiteX8" fmla="*/ 4295789 w 5000911"/>
                <a:gd name="connsiteY8" fmla="*/ 383416 h 2253805"/>
                <a:gd name="connsiteX9" fmla="*/ 5000639 w 5000911"/>
                <a:gd name="connsiteY9" fmla="*/ -346 h 22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911" h="2253805">
                  <a:moveTo>
                    <a:pt x="-272" y="2253459"/>
                  </a:moveTo>
                  <a:cubicBezTo>
                    <a:pt x="89454" y="1893224"/>
                    <a:pt x="325674" y="1562992"/>
                    <a:pt x="679147" y="1392876"/>
                  </a:cubicBezTo>
                  <a:cubicBezTo>
                    <a:pt x="840024" y="1315818"/>
                    <a:pt x="1020046" y="1274099"/>
                    <a:pt x="1201593" y="1260192"/>
                  </a:cubicBezTo>
                  <a:cubicBezTo>
                    <a:pt x="1440480" y="1242476"/>
                    <a:pt x="1681843" y="1270289"/>
                    <a:pt x="1924731" y="1265431"/>
                  </a:cubicBezTo>
                  <a:cubicBezTo>
                    <a:pt x="2272194" y="1257230"/>
                    <a:pt x="2615141" y="1184726"/>
                    <a:pt x="2936191" y="1051595"/>
                  </a:cubicBezTo>
                  <a:cubicBezTo>
                    <a:pt x="3102402" y="983110"/>
                    <a:pt x="3258326" y="901100"/>
                    <a:pt x="3429110" y="814137"/>
                  </a:cubicBezTo>
                  <a:cubicBezTo>
                    <a:pt x="3488546" y="783847"/>
                    <a:pt x="3549696" y="753462"/>
                    <a:pt x="3611894" y="722411"/>
                  </a:cubicBezTo>
                  <a:cubicBezTo>
                    <a:pt x="3823920" y="617159"/>
                    <a:pt x="4041376" y="506384"/>
                    <a:pt x="4251403" y="404942"/>
                  </a:cubicBezTo>
                  <a:lnTo>
                    <a:pt x="4295789" y="383416"/>
                  </a:lnTo>
                  <a:cubicBezTo>
                    <a:pt x="4556393" y="257305"/>
                    <a:pt x="4809473" y="138624"/>
                    <a:pt x="5000639"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7D1EB99-8E28-3CEF-E6D4-D8A35C72F4ED}"/>
                </a:ext>
              </a:extLst>
            </p:cNvPr>
            <p:cNvSpPr/>
            <p:nvPr/>
          </p:nvSpPr>
          <p:spPr>
            <a:xfrm>
              <a:off x="3833241" y="2445162"/>
              <a:ext cx="4915757" cy="2214181"/>
            </a:xfrm>
            <a:custGeom>
              <a:avLst/>
              <a:gdLst>
                <a:gd name="connsiteX0" fmla="*/ -272 w 4915757"/>
                <a:gd name="connsiteY0" fmla="*/ 2213835 h 2214181"/>
                <a:gd name="connsiteX1" fmla="*/ 699530 w 4915757"/>
                <a:gd name="connsiteY1" fmla="*/ 1396686 h 2214181"/>
                <a:gd name="connsiteX2" fmla="*/ 1212927 w 4915757"/>
                <a:gd name="connsiteY2" fmla="*/ 1278004 h 2214181"/>
                <a:gd name="connsiteX3" fmla="*/ 1922159 w 4915757"/>
                <a:gd name="connsiteY3" fmla="*/ 1292387 h 2214181"/>
                <a:gd name="connsiteX4" fmla="*/ 2893042 w 4915757"/>
                <a:gd name="connsiteY4" fmla="*/ 1020543 h 2214181"/>
                <a:gd name="connsiteX5" fmla="*/ 3351576 w 4915757"/>
                <a:gd name="connsiteY5" fmla="*/ 746414 h 2214181"/>
                <a:gd name="connsiteX6" fmla="*/ 3526074 w 4915757"/>
                <a:gd name="connsiteY6" fmla="*/ 647925 h 2214181"/>
                <a:gd name="connsiteX7" fmla="*/ 4154248 w 4915757"/>
                <a:gd name="connsiteY7" fmla="*/ 338839 h 2214181"/>
                <a:gd name="connsiteX8" fmla="*/ 4198539 w 4915757"/>
                <a:gd name="connsiteY8" fmla="*/ 319789 h 2214181"/>
                <a:gd name="connsiteX9" fmla="*/ 4915486 w 4915757"/>
                <a:gd name="connsiteY9" fmla="*/ -346 h 221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15757" h="2214181">
                  <a:moveTo>
                    <a:pt x="-272" y="2213835"/>
                  </a:moveTo>
                  <a:cubicBezTo>
                    <a:pt x="104503" y="1865030"/>
                    <a:pt x="350248" y="1554038"/>
                    <a:pt x="699530" y="1396686"/>
                  </a:cubicBezTo>
                  <a:cubicBezTo>
                    <a:pt x="858883" y="1325248"/>
                    <a:pt x="1035381" y="1287529"/>
                    <a:pt x="1212927" y="1278004"/>
                  </a:cubicBezTo>
                  <a:cubicBezTo>
                    <a:pt x="1447623" y="1266098"/>
                    <a:pt x="1684129" y="1300483"/>
                    <a:pt x="1922159" y="1292387"/>
                  </a:cubicBezTo>
                  <a:cubicBezTo>
                    <a:pt x="2284109" y="1279909"/>
                    <a:pt x="2615770" y="1169038"/>
                    <a:pt x="2893042" y="1020543"/>
                  </a:cubicBezTo>
                  <a:cubicBezTo>
                    <a:pt x="3047443" y="937866"/>
                    <a:pt x="3190127" y="841854"/>
                    <a:pt x="3351576" y="746414"/>
                  </a:cubicBezTo>
                  <a:cubicBezTo>
                    <a:pt x="3407868" y="713171"/>
                    <a:pt x="3465876" y="680406"/>
                    <a:pt x="3526074" y="647925"/>
                  </a:cubicBezTo>
                  <a:cubicBezTo>
                    <a:pt x="3729814" y="537721"/>
                    <a:pt x="3944698" y="430755"/>
                    <a:pt x="4154248" y="338839"/>
                  </a:cubicBezTo>
                  <a:cubicBezTo>
                    <a:pt x="4169011" y="332267"/>
                    <a:pt x="4183775" y="325885"/>
                    <a:pt x="4198539" y="319789"/>
                  </a:cubicBezTo>
                  <a:cubicBezTo>
                    <a:pt x="4458190" y="206727"/>
                    <a:pt x="4712889" y="109763"/>
                    <a:pt x="4915486"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5663567F-F14C-550A-2579-EBC585676E1E}"/>
                </a:ext>
              </a:extLst>
            </p:cNvPr>
            <p:cNvSpPr/>
            <p:nvPr/>
          </p:nvSpPr>
          <p:spPr>
            <a:xfrm>
              <a:off x="3908107" y="2490215"/>
              <a:ext cx="4830699" cy="2175033"/>
            </a:xfrm>
            <a:custGeom>
              <a:avLst/>
              <a:gdLst>
                <a:gd name="connsiteX0" fmla="*/ -272 w 4830699"/>
                <a:gd name="connsiteY0" fmla="*/ 2174688 h 2175033"/>
                <a:gd name="connsiteX1" fmla="*/ 720104 w 4830699"/>
                <a:gd name="connsiteY1" fmla="*/ 1400781 h 2175033"/>
                <a:gd name="connsiteX2" fmla="*/ 1224358 w 4830699"/>
                <a:gd name="connsiteY2" fmla="*/ 1296006 h 2175033"/>
                <a:gd name="connsiteX3" fmla="*/ 1919682 w 4830699"/>
                <a:gd name="connsiteY3" fmla="*/ 1319438 h 2175033"/>
                <a:gd name="connsiteX4" fmla="*/ 2850180 w 4830699"/>
                <a:gd name="connsiteY4" fmla="*/ 989587 h 2175033"/>
                <a:gd name="connsiteX5" fmla="*/ 3274328 w 4830699"/>
                <a:gd name="connsiteY5" fmla="*/ 678786 h 2175033"/>
                <a:gd name="connsiteX6" fmla="*/ 3440540 w 4830699"/>
                <a:gd name="connsiteY6" fmla="*/ 574011 h 2175033"/>
                <a:gd name="connsiteX7" fmla="*/ 4057283 w 4830699"/>
                <a:gd name="connsiteY7" fmla="*/ 273307 h 2175033"/>
                <a:gd name="connsiteX8" fmla="*/ 4101479 w 4830699"/>
                <a:gd name="connsiteY8" fmla="*/ 256067 h 2175033"/>
                <a:gd name="connsiteX9" fmla="*/ 4830427 w 4830699"/>
                <a:gd name="connsiteY9" fmla="*/ -346 h 217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30699" h="2175033">
                  <a:moveTo>
                    <a:pt x="-272" y="2174688"/>
                  </a:moveTo>
                  <a:cubicBezTo>
                    <a:pt x="118981" y="1837122"/>
                    <a:pt x="374918" y="1545466"/>
                    <a:pt x="720104" y="1400781"/>
                  </a:cubicBezTo>
                  <a:cubicBezTo>
                    <a:pt x="880429" y="1335535"/>
                    <a:pt x="1051307" y="1300026"/>
                    <a:pt x="1224358" y="1296006"/>
                  </a:cubicBezTo>
                  <a:cubicBezTo>
                    <a:pt x="1454958" y="1289815"/>
                    <a:pt x="1686510" y="1330773"/>
                    <a:pt x="1919682" y="1319438"/>
                  </a:cubicBezTo>
                  <a:cubicBezTo>
                    <a:pt x="2274584" y="1302103"/>
                    <a:pt x="2593195" y="1163990"/>
                    <a:pt x="2850180" y="989587"/>
                  </a:cubicBezTo>
                  <a:cubicBezTo>
                    <a:pt x="2992579" y="892908"/>
                    <a:pt x="3122024" y="782895"/>
                    <a:pt x="3274328" y="678786"/>
                  </a:cubicBezTo>
                  <a:cubicBezTo>
                    <a:pt x="3327382" y="642591"/>
                    <a:pt x="3383008" y="607539"/>
                    <a:pt x="3440540" y="574011"/>
                  </a:cubicBezTo>
                  <a:cubicBezTo>
                    <a:pt x="3638031" y="457968"/>
                    <a:pt x="3844228" y="357432"/>
                    <a:pt x="4057283" y="273307"/>
                  </a:cubicBezTo>
                  <a:cubicBezTo>
                    <a:pt x="4072047" y="267497"/>
                    <a:pt x="4086811" y="261687"/>
                    <a:pt x="4101479" y="256067"/>
                  </a:cubicBezTo>
                  <a:cubicBezTo>
                    <a:pt x="4360274" y="156149"/>
                    <a:pt x="4616877" y="80902"/>
                    <a:pt x="4830427"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6DA18986-4370-E284-342D-FFB4FA01F0CE}"/>
                </a:ext>
              </a:extLst>
            </p:cNvPr>
            <p:cNvSpPr/>
            <p:nvPr/>
          </p:nvSpPr>
          <p:spPr>
            <a:xfrm>
              <a:off x="3983450" y="2535555"/>
              <a:ext cx="4745450" cy="2135886"/>
            </a:xfrm>
            <a:custGeom>
              <a:avLst/>
              <a:gdLst>
                <a:gd name="connsiteX0" fmla="*/ -272 w 4745450"/>
                <a:gd name="connsiteY0" fmla="*/ 2135540 h 2135886"/>
                <a:gd name="connsiteX1" fmla="*/ 740583 w 4745450"/>
                <a:gd name="connsiteY1" fmla="*/ 1405068 h 2135886"/>
                <a:gd name="connsiteX2" fmla="*/ 1235883 w 4745450"/>
                <a:gd name="connsiteY2" fmla="*/ 1314485 h 2135886"/>
                <a:gd name="connsiteX3" fmla="*/ 1917111 w 4745450"/>
                <a:gd name="connsiteY3" fmla="*/ 1346965 h 2135886"/>
                <a:gd name="connsiteX4" fmla="*/ 2807127 w 4745450"/>
                <a:gd name="connsiteY4" fmla="*/ 959202 h 2135886"/>
                <a:gd name="connsiteX5" fmla="*/ 3196985 w 4745450"/>
                <a:gd name="connsiteY5" fmla="*/ 611730 h 2135886"/>
                <a:gd name="connsiteX6" fmla="*/ 3354814 w 4745450"/>
                <a:gd name="connsiteY6" fmla="*/ 499812 h 2135886"/>
                <a:gd name="connsiteX7" fmla="*/ 3960223 w 4745450"/>
                <a:gd name="connsiteY7" fmla="*/ 207489 h 2135886"/>
                <a:gd name="connsiteX8" fmla="*/ 4004324 w 4745450"/>
                <a:gd name="connsiteY8" fmla="*/ 192345 h 2135886"/>
                <a:gd name="connsiteX9" fmla="*/ 4745179 w 4745450"/>
                <a:gd name="connsiteY9" fmla="*/ -346 h 213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5450" h="2135886">
                  <a:moveTo>
                    <a:pt x="-272" y="2135540"/>
                  </a:moveTo>
                  <a:cubicBezTo>
                    <a:pt x="133745" y="1809404"/>
                    <a:pt x="399778" y="1536989"/>
                    <a:pt x="740583" y="1405068"/>
                  </a:cubicBezTo>
                  <a:cubicBezTo>
                    <a:pt x="898850" y="1345174"/>
                    <a:pt x="1066662" y="1314485"/>
                    <a:pt x="1235883" y="1314485"/>
                  </a:cubicBezTo>
                  <a:cubicBezTo>
                    <a:pt x="1462292" y="1314009"/>
                    <a:pt x="1688987" y="1361538"/>
                    <a:pt x="1917111" y="1346965"/>
                  </a:cubicBezTo>
                  <a:cubicBezTo>
                    <a:pt x="2264869" y="1324772"/>
                    <a:pt x="2570716" y="1159513"/>
                    <a:pt x="2807127" y="959202"/>
                  </a:cubicBezTo>
                  <a:cubicBezTo>
                    <a:pt x="2937810" y="848426"/>
                    <a:pt x="3053824" y="724316"/>
                    <a:pt x="3196985" y="611730"/>
                  </a:cubicBezTo>
                  <a:cubicBezTo>
                    <a:pt x="3246801" y="572487"/>
                    <a:pt x="3299665" y="535530"/>
                    <a:pt x="3354814" y="499812"/>
                  </a:cubicBezTo>
                  <a:cubicBezTo>
                    <a:pt x="3544676" y="379368"/>
                    <a:pt x="3747825" y="281270"/>
                    <a:pt x="3960223" y="207489"/>
                  </a:cubicBezTo>
                  <a:cubicBezTo>
                    <a:pt x="3974892" y="202346"/>
                    <a:pt x="3989656" y="197298"/>
                    <a:pt x="4004324" y="192345"/>
                  </a:cubicBezTo>
                  <a:cubicBezTo>
                    <a:pt x="4262166" y="105572"/>
                    <a:pt x="4520675" y="52137"/>
                    <a:pt x="4745179"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0A5F6C9-6918-B4EE-D093-471669F301F4}"/>
                </a:ext>
              </a:extLst>
            </p:cNvPr>
            <p:cNvSpPr/>
            <p:nvPr/>
          </p:nvSpPr>
          <p:spPr>
            <a:xfrm>
              <a:off x="4057935" y="2580894"/>
              <a:ext cx="4659344" cy="2096642"/>
            </a:xfrm>
            <a:custGeom>
              <a:avLst/>
              <a:gdLst>
                <a:gd name="connsiteX0" fmla="*/ -272 w 4659344"/>
                <a:gd name="connsiteY0" fmla="*/ 2096297 h 2096642"/>
                <a:gd name="connsiteX1" fmla="*/ 760966 w 4659344"/>
                <a:gd name="connsiteY1" fmla="*/ 1409163 h 2096642"/>
                <a:gd name="connsiteX2" fmla="*/ 1246741 w 4659344"/>
                <a:gd name="connsiteY2" fmla="*/ 1332963 h 2096642"/>
                <a:gd name="connsiteX3" fmla="*/ 1913967 w 4659344"/>
                <a:gd name="connsiteY3" fmla="*/ 1374588 h 2096642"/>
                <a:gd name="connsiteX4" fmla="*/ 2763502 w 4659344"/>
                <a:gd name="connsiteY4" fmla="*/ 928722 h 2096642"/>
                <a:gd name="connsiteX5" fmla="*/ 3118975 w 4659344"/>
                <a:gd name="connsiteY5" fmla="*/ 544579 h 2096642"/>
                <a:gd name="connsiteX6" fmla="*/ 3268518 w 4659344"/>
                <a:gd name="connsiteY6" fmla="*/ 425516 h 2096642"/>
                <a:gd name="connsiteX7" fmla="*/ 3862592 w 4659344"/>
                <a:gd name="connsiteY7" fmla="*/ 141671 h 2096642"/>
                <a:gd name="connsiteX8" fmla="*/ 3906597 w 4659344"/>
                <a:gd name="connsiteY8" fmla="*/ 128717 h 2096642"/>
                <a:gd name="connsiteX9" fmla="*/ 4659073 w 4659344"/>
                <a:gd name="connsiteY9" fmla="*/ -346 h 2096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9344" h="2096642">
                  <a:moveTo>
                    <a:pt x="-272" y="2096297"/>
                  </a:moveTo>
                  <a:cubicBezTo>
                    <a:pt x="152595" y="1775581"/>
                    <a:pt x="426324" y="1528502"/>
                    <a:pt x="760966" y="1409163"/>
                  </a:cubicBezTo>
                  <a:cubicBezTo>
                    <a:pt x="917005" y="1354795"/>
                    <a:pt x="1081559" y="1328982"/>
                    <a:pt x="1246741" y="1332963"/>
                  </a:cubicBezTo>
                  <a:cubicBezTo>
                    <a:pt x="1468960" y="1338202"/>
                    <a:pt x="1690797" y="1392304"/>
                    <a:pt x="1913967" y="1374588"/>
                  </a:cubicBezTo>
                  <a:cubicBezTo>
                    <a:pt x="2254581" y="1347346"/>
                    <a:pt x="2547666" y="1155036"/>
                    <a:pt x="2763502" y="928722"/>
                  </a:cubicBezTo>
                  <a:cubicBezTo>
                    <a:pt x="2882469" y="804040"/>
                    <a:pt x="2985054" y="665832"/>
                    <a:pt x="3118975" y="544579"/>
                  </a:cubicBezTo>
                  <a:cubicBezTo>
                    <a:pt x="3166315" y="501831"/>
                    <a:pt x="3216254" y="462073"/>
                    <a:pt x="3268518" y="425516"/>
                  </a:cubicBezTo>
                  <a:cubicBezTo>
                    <a:pt x="3447398" y="300644"/>
                    <a:pt x="3654280" y="205013"/>
                    <a:pt x="3862592" y="141671"/>
                  </a:cubicBezTo>
                  <a:cubicBezTo>
                    <a:pt x="3877260" y="137195"/>
                    <a:pt x="3891929" y="132908"/>
                    <a:pt x="3906597" y="128717"/>
                  </a:cubicBezTo>
                  <a:cubicBezTo>
                    <a:pt x="4163772" y="54994"/>
                    <a:pt x="4423805" y="23276"/>
                    <a:pt x="4659073" y="-346"/>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C437FCA2-864B-7642-0364-C40840646C08}"/>
                </a:ext>
              </a:extLst>
            </p:cNvPr>
            <p:cNvSpPr/>
            <p:nvPr/>
          </p:nvSpPr>
          <p:spPr>
            <a:xfrm>
              <a:off x="4132802" y="2624891"/>
              <a:ext cx="4574762" cy="2058646"/>
            </a:xfrm>
            <a:custGeom>
              <a:avLst/>
              <a:gdLst>
                <a:gd name="connsiteX0" fmla="*/ -272 w 4574762"/>
                <a:gd name="connsiteY0" fmla="*/ 2058300 h 2058646"/>
                <a:gd name="connsiteX1" fmla="*/ 781540 w 4574762"/>
                <a:gd name="connsiteY1" fmla="*/ 1414601 h 2058646"/>
                <a:gd name="connsiteX2" fmla="*/ 1258552 w 4574762"/>
                <a:gd name="connsiteY2" fmla="*/ 1352022 h 2058646"/>
                <a:gd name="connsiteX3" fmla="*/ 1911872 w 4574762"/>
                <a:gd name="connsiteY3" fmla="*/ 1402695 h 2058646"/>
                <a:gd name="connsiteX4" fmla="*/ 2720830 w 4574762"/>
                <a:gd name="connsiteY4" fmla="*/ 898917 h 2058646"/>
                <a:gd name="connsiteX5" fmla="*/ 3042014 w 4574762"/>
                <a:gd name="connsiteY5" fmla="*/ 477912 h 2058646"/>
                <a:gd name="connsiteX6" fmla="*/ 3183269 w 4574762"/>
                <a:gd name="connsiteY6" fmla="*/ 352468 h 2058646"/>
                <a:gd name="connsiteX7" fmla="*/ 3765914 w 4574762"/>
                <a:gd name="connsiteY7" fmla="*/ 77005 h 2058646"/>
                <a:gd name="connsiteX8" fmla="*/ 3809824 w 4574762"/>
                <a:gd name="connsiteY8" fmla="*/ 66146 h 2058646"/>
                <a:gd name="connsiteX9" fmla="*/ 4574491 w 4574762"/>
                <a:gd name="connsiteY9" fmla="*/ 900 h 205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4762" h="2058646">
                  <a:moveTo>
                    <a:pt x="-272" y="2058300"/>
                  </a:moveTo>
                  <a:cubicBezTo>
                    <a:pt x="163273" y="1754834"/>
                    <a:pt x="448832" y="1521090"/>
                    <a:pt x="781540" y="1414601"/>
                  </a:cubicBezTo>
                  <a:cubicBezTo>
                    <a:pt x="935521" y="1365375"/>
                    <a:pt x="1097085" y="1344173"/>
                    <a:pt x="1258552" y="1352022"/>
                  </a:cubicBezTo>
                  <a:cubicBezTo>
                    <a:pt x="1476675" y="1363070"/>
                    <a:pt x="1693655" y="1423649"/>
                    <a:pt x="1911872" y="1402695"/>
                  </a:cubicBezTo>
                  <a:cubicBezTo>
                    <a:pt x="2245247" y="1370595"/>
                    <a:pt x="2526044" y="1151520"/>
                    <a:pt x="2720830" y="898917"/>
                  </a:cubicBezTo>
                  <a:cubicBezTo>
                    <a:pt x="2828273" y="760233"/>
                    <a:pt x="2917426" y="607833"/>
                    <a:pt x="3042014" y="477912"/>
                  </a:cubicBezTo>
                  <a:cubicBezTo>
                    <a:pt x="3085800" y="432516"/>
                    <a:pt x="3133025" y="390577"/>
                    <a:pt x="3183269" y="352468"/>
                  </a:cubicBezTo>
                  <a:cubicBezTo>
                    <a:pt x="3353767" y="222642"/>
                    <a:pt x="3558078" y="130821"/>
                    <a:pt x="3765914" y="77005"/>
                  </a:cubicBezTo>
                  <a:cubicBezTo>
                    <a:pt x="3780487" y="73195"/>
                    <a:pt x="3795155" y="69575"/>
                    <a:pt x="3809824" y="66146"/>
                  </a:cubicBezTo>
                  <a:cubicBezTo>
                    <a:pt x="4065951" y="5567"/>
                    <a:pt x="4327889" y="-4434"/>
                    <a:pt x="4574491" y="900"/>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9165BC58-DFBB-DFA3-D432-76C7FBE2FB44}"/>
                </a:ext>
              </a:extLst>
            </p:cNvPr>
            <p:cNvSpPr/>
            <p:nvPr/>
          </p:nvSpPr>
          <p:spPr>
            <a:xfrm>
              <a:off x="4207763" y="2641924"/>
              <a:ext cx="4489513" cy="2047708"/>
            </a:xfrm>
            <a:custGeom>
              <a:avLst/>
              <a:gdLst>
                <a:gd name="connsiteX0" fmla="*/ -272 w 4489513"/>
                <a:gd name="connsiteY0" fmla="*/ 2047363 h 2047708"/>
                <a:gd name="connsiteX1" fmla="*/ 1269887 w 4489513"/>
                <a:gd name="connsiteY1" fmla="*/ 1398425 h 2047708"/>
                <a:gd name="connsiteX2" fmla="*/ 1909205 w 4489513"/>
                <a:gd name="connsiteY2" fmla="*/ 1458242 h 2047708"/>
                <a:gd name="connsiteX3" fmla="*/ 2677682 w 4489513"/>
                <a:gd name="connsiteY3" fmla="*/ 896266 h 2047708"/>
                <a:gd name="connsiteX4" fmla="*/ 2964575 w 4489513"/>
                <a:gd name="connsiteY4" fmla="*/ 439066 h 2047708"/>
                <a:gd name="connsiteX5" fmla="*/ 3668758 w 4489513"/>
                <a:gd name="connsiteY5" fmla="*/ 39874 h 2047708"/>
                <a:gd name="connsiteX6" fmla="*/ 4489242 w 4489513"/>
                <a:gd name="connsiteY6" fmla="*/ 29587 h 204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9513" h="2047708">
                  <a:moveTo>
                    <a:pt x="-272" y="2047363"/>
                  </a:moveTo>
                  <a:cubicBezTo>
                    <a:pt x="260332" y="1620262"/>
                    <a:pt x="771253" y="1359372"/>
                    <a:pt x="1269887" y="1398425"/>
                  </a:cubicBezTo>
                  <a:cubicBezTo>
                    <a:pt x="1483818" y="1415189"/>
                    <a:pt x="1695940" y="1482435"/>
                    <a:pt x="1909205" y="1458242"/>
                  </a:cubicBezTo>
                  <a:cubicBezTo>
                    <a:pt x="2235532" y="1421189"/>
                    <a:pt x="2503470" y="1174682"/>
                    <a:pt x="2677682" y="896266"/>
                  </a:cubicBezTo>
                  <a:cubicBezTo>
                    <a:pt x="2772932" y="743866"/>
                    <a:pt x="2849132" y="577179"/>
                    <a:pt x="2964575" y="439066"/>
                  </a:cubicBezTo>
                  <a:cubicBezTo>
                    <a:pt x="3140692" y="228088"/>
                    <a:pt x="3399963" y="97309"/>
                    <a:pt x="3668758" y="39874"/>
                  </a:cubicBezTo>
                  <a:cubicBezTo>
                    <a:pt x="3937554" y="-17562"/>
                    <a:pt x="4216732" y="-6513"/>
                    <a:pt x="4489242" y="29587"/>
                  </a:cubicBezTo>
                </a:path>
              </a:pathLst>
            </a:custGeom>
            <a:solidFill>
              <a:srgbClr val="00584E">
                <a:alpha val="100000"/>
              </a:srgbClr>
            </a:solidFill>
            <a:ln w="4763" cap="flat">
              <a:gradFill>
                <a:gsLst>
                  <a:gs pos="0">
                    <a:schemeClr val="accent1">
                      <a:alpha val="50000"/>
                    </a:schemeClr>
                  </a:gs>
                  <a:gs pos="100000">
                    <a:schemeClr val="accent2">
                      <a:alpha val="28000"/>
                    </a:schemeClr>
                  </a:gs>
                </a:gsLst>
                <a:lin ang="5400000" scaled="1"/>
              </a:gradFill>
              <a:prstDash val="solid"/>
              <a:miter/>
            </a:ln>
          </p:spPr>
          <p:txBody>
            <a:bodyPr rtlCol="0" anchor="ctr"/>
            <a:lstStyle/>
            <a:p>
              <a:endParaRPr lang="zh-CN" altLang="en-US"/>
            </a:p>
          </p:txBody>
        </p:sp>
      </p:grpSp>
      <p:sp>
        <p:nvSpPr>
          <p:cNvPr id="7" name="标题">
            <a:extLst>
              <a:ext uri="{FF2B5EF4-FFF2-40B4-BE49-F238E27FC236}">
                <a16:creationId xmlns:a16="http://schemas.microsoft.com/office/drawing/2014/main" id="{A621F34D-19EB-D938-C82E-D3E748BC3441}"/>
              </a:ext>
            </a:extLst>
          </p:cNvPr>
          <p:cNvSpPr txBox="1"/>
          <p:nvPr>
            <p:custDataLst>
              <p:tags r:id="rId3"/>
            </p:custDataLst>
          </p:nvPr>
        </p:nvSpPr>
        <p:spPr>
          <a:xfrm>
            <a:off x="3951775" y="1415581"/>
            <a:ext cx="6428457" cy="2192986"/>
          </a:xfrm>
          <a:prstGeom prst="rect">
            <a:avLst/>
          </a:prstGeom>
          <a:noFill/>
        </p:spPr>
        <p:txBody>
          <a:bodyPr wrap="square" rtlCol="0" anchor="b" anchorCtr="0">
            <a:normAutofit/>
          </a:bodyPr>
          <a:lstStyle>
            <a:defPPr>
              <a:defRPr lang="en-US"/>
            </a:defPPr>
            <a:lvl1pPr>
              <a:defRPr sz="11000" b="1" spc="-150">
                <a:solidFill>
                  <a:srgbClr val="8034FF"/>
                </a:solidFill>
                <a:latin typeface="Avenir LT Pro 65 Medium" panose="020B0603020203020204" pitchFamily="34" charset="0"/>
                <a:ea typeface="Inter Medium" panose="020B0502030000000004" pitchFamily="34" charset="0"/>
                <a:cs typeface="Arial" panose="020B0604020202020204" pitchFamily="34" charset="0"/>
              </a:defRPr>
            </a:lvl1pPr>
          </a:lstStyle>
          <a:p>
            <a:pPr algn="l" fontAlgn="ctr"/>
            <a:r>
              <a:rPr lang="zh-CN" altLang="en-US" sz="5400" spc="0" dirty="0">
                <a:solidFill>
                  <a:srgbClr val="00584E"/>
                </a:solidFill>
                <a:uFillTx/>
                <a:latin typeface="微软雅黑" panose="020B0503020204020204" pitchFamily="34" charset="-122"/>
                <a:ea typeface="微软雅黑" panose="020B0503020204020204" pitchFamily="34" charset="-122"/>
                <a:cs typeface="字体圈欣意冠黑体" panose="00000500000000000000" charset="-122"/>
                <a:sym typeface="+mn-lt"/>
              </a:rPr>
              <a:t>科技发展概述</a:t>
            </a:r>
          </a:p>
        </p:txBody>
      </p:sp>
      <p:sp>
        <p:nvSpPr>
          <p:cNvPr id="9" name="序号">
            <a:extLst>
              <a:ext uri="{FF2B5EF4-FFF2-40B4-BE49-F238E27FC236}">
                <a16:creationId xmlns:a16="http://schemas.microsoft.com/office/drawing/2014/main" id="{FAB2F7AB-BE19-17CF-051A-91853FF02393}"/>
              </a:ext>
            </a:extLst>
          </p:cNvPr>
          <p:cNvSpPr txBox="1"/>
          <p:nvPr>
            <p:custDataLst>
              <p:tags r:id="rId4"/>
            </p:custDataLst>
          </p:nvPr>
        </p:nvSpPr>
        <p:spPr>
          <a:xfrm>
            <a:off x="2101105" y="2214778"/>
            <a:ext cx="172252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01</a:t>
            </a:r>
            <a:endParaRPr lang="zh-CN" altLang="en-US" sz="8800" b="1" dirty="0">
              <a:solidFill>
                <a:schemeClr val="accent1"/>
              </a:solidFill>
              <a:latin typeface="微软雅黑" panose="020B0503020204020204" charset="-122"/>
              <a:ea typeface="微软雅黑" panose="020B0503020204020204" charset="-122"/>
            </a:endParaRPr>
          </a:p>
        </p:txBody>
      </p:sp>
      <p:sp>
        <p:nvSpPr>
          <p:cNvPr id="10" name="装饰">
            <a:extLst>
              <a:ext uri="{FF2B5EF4-FFF2-40B4-BE49-F238E27FC236}">
                <a16:creationId xmlns:a16="http://schemas.microsoft.com/office/drawing/2014/main" id="{E0908E2D-9CC9-4345-4849-868813D7F872}"/>
              </a:ext>
            </a:extLst>
          </p:cNvPr>
          <p:cNvSpPr txBox="1"/>
          <p:nvPr/>
        </p:nvSpPr>
        <p:spPr>
          <a:xfrm>
            <a:off x="3550702" y="2214778"/>
            <a:ext cx="528447" cy="1866900"/>
          </a:xfrm>
          <a:prstGeom prst="rect">
            <a:avLst/>
          </a:prstGeom>
          <a:noFill/>
        </p:spPr>
        <p:txBody>
          <a:bodyPr wrap="square" rtlCol="0" anchor="ctr">
            <a:normAutofit/>
          </a:bodyPr>
          <a:lstStyle/>
          <a:p>
            <a:pPr>
              <a:lnSpc>
                <a:spcPct val="120000"/>
              </a:lnSpc>
              <a:spcBef>
                <a:spcPct val="0"/>
              </a:spcBef>
            </a:pPr>
            <a:r>
              <a:rPr lang="en-US" altLang="zh-CN" sz="8800" b="1" dirty="0">
                <a:solidFill>
                  <a:srgbClr val="00BCA7"/>
                </a:solidFill>
                <a:latin typeface="微软雅黑" panose="020B0503020204020204" charset="-122"/>
                <a:ea typeface="微软雅黑" panose="020B0503020204020204" charset="-122"/>
              </a:rPr>
              <a:t>.</a:t>
            </a:r>
            <a:endParaRPr lang="zh-CN" altLang="en-US" sz="8800" b="1" dirty="0">
              <a:solidFill>
                <a:schemeClr val="accent1"/>
              </a:solidFill>
              <a:latin typeface="微软雅黑" panose="020B0503020204020204" charset="-122"/>
              <a:ea typeface="微软雅黑" panose="020B0503020204020204" charset="-122"/>
            </a:endParaRPr>
          </a:p>
        </p:txBody>
      </p:sp>
      <p:sp>
        <p:nvSpPr>
          <p:cNvPr id="3" name="任意多边形: 形状 2">
            <a:extLst>
              <a:ext uri="{FF2B5EF4-FFF2-40B4-BE49-F238E27FC236}">
                <a16:creationId xmlns:a16="http://schemas.microsoft.com/office/drawing/2014/main" id="{09756205-8FB0-B343-A94B-E3621936A683}"/>
              </a:ext>
            </a:extLst>
          </p:cNvPr>
          <p:cNvSpPr/>
          <p:nvPr>
            <p:custDataLst>
              <p:tags r:id="rId5"/>
            </p:custDataLst>
          </p:nvPr>
        </p:nvSpPr>
        <p:spPr>
          <a:xfrm>
            <a:off x="11236871" y="-112858"/>
            <a:ext cx="1071241" cy="871220"/>
          </a:xfrm>
          <a:custGeom>
            <a:avLst/>
            <a:gdLst>
              <a:gd name="connsiteX0" fmla="*/ 0 w 1071241"/>
              <a:gd name="connsiteY0" fmla="*/ 0 h 801904"/>
              <a:gd name="connsiteX1" fmla="*/ 1071241 w 1071241"/>
              <a:gd name="connsiteY1" fmla="*/ 0 h 801904"/>
              <a:gd name="connsiteX2" fmla="*/ 1071241 w 1071241"/>
              <a:gd name="connsiteY2" fmla="*/ 792944 h 801904"/>
              <a:gd name="connsiteX3" fmla="*/ 1045042 w 1071241"/>
              <a:gd name="connsiteY3" fmla="*/ 796942 h 801904"/>
              <a:gd name="connsiteX4" fmla="*/ 946782 w 1071241"/>
              <a:gd name="connsiteY4" fmla="*/ 801904 h 801904"/>
              <a:gd name="connsiteX5" fmla="*/ 5273 w 1071241"/>
              <a:gd name="connsiteY5" fmla="*/ 34552 h 8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241" h="801904">
                <a:moveTo>
                  <a:pt x="0" y="0"/>
                </a:moveTo>
                <a:lnTo>
                  <a:pt x="1071241" y="0"/>
                </a:lnTo>
                <a:lnTo>
                  <a:pt x="1071241" y="792944"/>
                </a:lnTo>
                <a:lnTo>
                  <a:pt x="1045042" y="796942"/>
                </a:lnTo>
                <a:cubicBezTo>
                  <a:pt x="1012735" y="800223"/>
                  <a:pt x="979955" y="801904"/>
                  <a:pt x="946782" y="801904"/>
                </a:cubicBezTo>
                <a:cubicBezTo>
                  <a:pt x="482363" y="801904"/>
                  <a:pt x="94886" y="472479"/>
                  <a:pt x="5273" y="34552"/>
                </a:cubicBezTo>
                <a:close/>
              </a:path>
            </a:pathLst>
          </a:custGeom>
          <a:solidFill>
            <a:srgbClr val="00584E">
              <a:alpha val="100000"/>
            </a:srgbClr>
          </a:solidFill>
          <a:ln w="254000">
            <a:gradFill>
              <a:gsLst>
                <a:gs pos="82000">
                  <a:schemeClr val="accent1"/>
                </a:gs>
                <a:gs pos="0">
                  <a:schemeClr val="accent1">
                    <a:lumMod val="40000"/>
                    <a:lumOff val="6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dirty="0">
              <a:solidFill>
                <a:prstClr val="white"/>
              </a:solidFill>
              <a:latin typeface="Arial" panose="020B0604020202020204"/>
              <a:ea typeface="黑体" panose="02010609060101010101" charset="-122"/>
              <a:cs typeface="+mn-ea"/>
              <a:sym typeface="+mn-lt"/>
            </a:endParaRPr>
          </a:p>
        </p:txBody>
      </p:sp>
      <p:pic>
        <p:nvPicPr>
          <p:cNvPr id="4" name="图形 3">
            <a:extLst>
              <a:ext uri="{FF2B5EF4-FFF2-40B4-BE49-F238E27FC236}">
                <a16:creationId xmlns:a16="http://schemas.microsoft.com/office/drawing/2014/main" id="{9A4CA70D-5E6C-541A-3217-09FBD9CB768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247672" y="-220402"/>
            <a:ext cx="1905000" cy="1905000"/>
          </a:xfrm>
          <a:prstGeom prst="rect">
            <a:avLst/>
          </a:prstGeom>
        </p:spPr>
      </p:pic>
    </p:spTree>
    <p:custDataLst>
      <p:tags r:id="rId1"/>
    </p:custDataLst>
    <p:extLst>
      <p:ext uri="{BB962C8B-B14F-4D97-AF65-F5344CB8AC3E}">
        <p14:creationId xmlns:p14="http://schemas.microsoft.com/office/powerpoint/2010/main" val="39250988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G_COVER_TYPE" val="矢量"/>
  <p:tag name="TAG_COVER_THEME_COLOR" val="通用色系"/>
  <p:tag name="YOO_PPT_THEMETITLE" val="科技改变商业未来"/>
  <p:tag name="TAG_PRESENTATION_STYLE" val="科技"/>
  <p:tag name="TAG_CHATPPT_ID" val="5996ffee131b46b5b8272920c272e968"/>
</p:tagLst>
</file>

<file path=ppt/tags/tag1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00.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2 42C12.0589 42 4 33.9411 4 24C4 14.0589 12.0589 6 22 6&quot; stroke=&quot;black&quot; stroke-width=&quot;4&quot; stroke-linecap=&quot;round&quot; stroke-linejoin=&quot;round&quot;/&gt;&#10;&lt;path d=&quot;M44 42C34.0589 42 26 33.9411 26 24C26 14.0589 34.0589 6 44 6&quot; stroke=&quot;black&quot; stroke-width=&quot;4&quot; stroke-linecap=&quot;round&quot; stroke-linejoin=&quot;round&quot;/&gt;&#10;&lt;path d=&quot;M26 24H37&quot; stroke=&quot;black&quot; stroke-width=&quot;4&quot; stroke-linecap=&quot;round&quot; stroke-linejoin=&quot;round&quot;/&gt;&#10;&lt;/svg&gt;"/>
</p:tagLst>
</file>

<file path=ppt/tags/tag10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circle cx=&quot;20.5&quot; cy=&quot;41.5&quot; r=&quot;3.5&quot; fill=&quot;black&quot;/&gt;&#10;&lt;circle cx=&quot;37.5&quot; cy=&quot;41.5&quot; r=&quot;3.5&quot; fill=&quot;black&quot;/&gt;&#10;&lt;path d=&quot;M5 6L14 12L19 34H39L44 17H25&quot; stroke=&quot;black&quot; stroke-width=&quot;4&quot; stroke-linecap=&quot;round&quot; stroke-linejoin=&quot;round&quot;/&gt;&#10;&lt;path d=&quot;M25 26L32.2727 26L41 26&quot; stroke=&quot;black&quot; stroke-width=&quot;4&quot; stroke-linecap=&quot;round&quot; stroke-linejoin=&quot;round&quot;/&gt;&#10;&lt;/svg&gt;"/>
</p:tagLst>
</file>

<file path=ppt/tags/tag102.xml><?xml version="1.0" encoding="utf-8"?>
<p:tagLst xmlns:a="http://schemas.openxmlformats.org/drawingml/2006/main" xmlns:r="http://schemas.openxmlformats.org/officeDocument/2006/relationships" xmlns:p="http://schemas.openxmlformats.org/presentationml/2006/main">
  <p:tag name="TAG_CONTENT_TYPE" val="1标题1内容1图"/>
  <p:tag name="YOO_CHATPAGE_TYPE" val="YOO_CHATPAGE_CONTENT"/>
  <p:tag name="YOO_CHATPPT_CONTENT" val="1"/>
</p:tagLst>
</file>

<file path=ppt/tags/tag103.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11517\AppData\Roaming\BIYOO\temp\e39184a4328b4052bef5f2e02b7aaf63.png"/>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06.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07.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1"/>
  <p:tag name="TAG_CHATSHAPE_IMAGE_FILE" val="C:\Users\11517\AppData\Roaming\BIYOO\temp\d229dcd3d8ff472c9fceb3835ac9d0cf.png"/>
  <p:tag name="TAG_CHATSHAPE_IMAGE_URL" val="https://image.yoojober.com/ppt-illustration/IT/4e7d0b78-f577-11ed-a9c5-b42e99e89dc7.png"/>
</p:tagLst>
</file>

<file path=ppt/tags/tag108.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2"/>
  <p:tag name="TAG_CHATSHAPE_IMAGE_FILE" val="C:\Users\11517\AppData\Roaming\BIYOO\temp\47e0de593fbd4dacba60a6d7c07afc02.png"/>
  <p:tag name="TAG_CHATSHAPE_IMAGE_URL" val="https://image.yoojober.com/ppt-illustration/EF/410dfbd3-f578-11ed-8a1f-b42e99e89dc7.png"/>
</p:tagLst>
</file>

<file path=ppt/tags/tag109.xml><?xml version="1.0" encoding="utf-8"?>
<p:tagLst xmlns:a="http://schemas.openxmlformats.org/drawingml/2006/main" xmlns:r="http://schemas.openxmlformats.org/officeDocument/2006/relationships" xmlns:p="http://schemas.openxmlformats.org/presentationml/2006/main">
  <p:tag name="YOO_CHATSHAPE_TYPE" val="YOO_CHATSHAPE_CHILDIMAGE"/>
  <p:tag name="TAG_CONTENT_INDEX" val="3"/>
  <p:tag name="TAG_CHATSHAPE_IMAGE_FILE" val="C:\Users\11517\AppData\Roaming\BIYOO\temp\85091b03276a42d9b5b313cc5cbd1fbc.png"/>
  <p:tag name="TAG_CHATSHAPE_IMAGE_URL" val="https://image.yoojober.com/ppt-illustration/EF/3c18202f-f578-11ed-b28f-b42e99e89dc7.png"/>
</p:tagLst>
</file>

<file path=ppt/tags/tag1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1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11.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12.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1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1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15.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17.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Lst>
</file>

<file path=ppt/tags/tag123.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24.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25.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26.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27.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28.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3"/>
  <p:tag name="TAG_CHATSHAPE_IMAGE_FILE" val="C:\Users\11517\AppData\Roaming\BIYOO\temp\747de558a6dc4b43a67be64cff0a95ee.png"/>
  <p:tag name="TAG_CHATSHAPE_IMAGE_URL" val="https://image.yoojober.com/ppt-illustration/AM/894d26ee-f577-11ed-b686-b42e99e89dc7.png"/>
</p:tagLst>
</file>

<file path=ppt/tags/tag1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2"/>
  <p:tag name="TAG_CHATSHAPE_IMAGE_FILE" val="C:\Users\11517\AppData\Roaming\BIYOO\temp\1ed6ebb753584aee951c0b790c40ae55.png"/>
  <p:tag name="TAG_CHATSHAPE_IMAGE_URL" val="https://download.yoo-ai.com/copydone/20231008/02e2af22-6535-11ee-b6a8-fa163e3b0a47.png"/>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HILDIMAGE"/>
  <p:tag name="TAG_CONTENT_INDEX" val="1"/>
  <p:tag name="TAG_CHATSHAPE_IMAGE_FILE" val="C:\Users\11517\AppData\Roaming\BIYOO\temp\1ecdb2da0de14cc0888cd1dfac40bd51.png"/>
  <p:tag name="TAG_CHATSHAPE_IMAGE_URL" val="https://image.yoojober.com/ppt-illustration/ES/295c7599-08f5-11ee-a0a1-b42e99e89dc7.png"/>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33.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13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5.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6.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7.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8.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3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14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43.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4.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5.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6.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7.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8.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49.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50.xml><?xml version="1.0" encoding="utf-8"?>
<p:tagLst xmlns:a="http://schemas.openxmlformats.org/drawingml/2006/main" xmlns:r="http://schemas.openxmlformats.org/officeDocument/2006/relationships" xmlns:p="http://schemas.openxmlformats.org/presentationml/2006/main">
  <p:tag name="YOO_CHATSHAPE_TYPE" val="YOO_CHATSHAPE_DECORATION_TEXT"/>
</p:tagLst>
</file>

<file path=ppt/tags/tag15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36 19H12&quot; stroke=&quot;black&quot; stroke-width=&quot;4&quot; stroke-linecap=&quot;round&quot; stroke-linejoin=&quot;round&quot;/&gt;&#10;&lt;path d=&quot;M42 9H6&quot; stroke=&quot;black&quot; stroke-width=&quot;4&quot; stroke-linecap=&quot;round&quot; stroke-linejoin=&quot;round&quot;/&gt;&#10;&lt;path d=&quot;M42 29H6&quot; stroke=&quot;black&quot; stroke-width=&quot;4&quot; stroke-linecap=&quot;round&quot; stroke-linejoin=&quot;round&quot;/&gt;&#10;&lt;path d=&quot;M36 39H12&quot; stroke=&quot;black&quot; stroke-width=&quot;4&quot; stroke-linecap=&quot;round&quot; stroke-linejoin=&quot;round&quot;/&gt;&#10;&lt;/svg&gt;"/>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TAG_CONTENT_TYPE" val="二级大纲4"/>
  <p:tag name="YOO_CHATPAGE_TYPE" val="YOO_CHATPAGE_MULTCONTENT"/>
</p:tagLst>
</file>

<file path=ppt/tags/tag157.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1"/>
</p:tagLst>
</file>

<file path=ppt/tags/tag158.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2"/>
</p:tagLst>
</file>

<file path=ppt/tags/tag159.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3"/>
</p:tagLst>
</file>

<file path=ppt/tags/tag1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6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INDEX" val="4"/>
</p:tagLst>
</file>

<file path=ppt/tags/tag16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62.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6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6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4"/>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6.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fda1f43b73b049148a096d2ca9f75de0.png"/>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 name="PA" val="v5.2.12"/>
  <p:tag name="YOO_CHATSHAPE_TYPE" val="YOO_CHATSHAPE_IMAGE"/>
  <p:tag name="TAG_CHATSHAPE_IMAGE_FILE" val="C:\Users\11517\AppData\Roaming\BIYOO\temp\bf2a88eac52b4b23af5c8fdbd6183cc2.png"/>
  <p:tag name="TAG_CHATSHAPE_IMAGE_URL" val="https://download.yoo-ai.com/copydone/20231008/39663f64-6535-11ee-814a-fa163e3b0a47.png"/>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75.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6.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6"/>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78.xml><?xml version="1.0" encoding="utf-8"?>
<p:tagLst xmlns:a="http://schemas.openxmlformats.org/drawingml/2006/main" xmlns:r="http://schemas.openxmlformats.org/officeDocument/2006/relationships" xmlns:p="http://schemas.openxmlformats.org/presentationml/2006/main">
  <p:tag name="TAG_CONTENT_TYPE" val="二级大纲3_关键词"/>
  <p:tag name="YOO_CHATPAGE_TYPE" val="YOO_CHATPAGE_MULTCONTENT"/>
</p:tagLst>
</file>

<file path=ppt/tags/tag179.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1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80.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18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ags/tag18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4.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185.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6.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7.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188.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89.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190.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1.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95.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196.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197.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198.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2.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2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3.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2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3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4.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3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3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3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4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4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4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4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9072"/>
</p:tagLst>
</file>

<file path=ppt/tags/tag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7.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5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5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xml><?xml version="1.0" encoding="utf-8"?>
<p:tagLst xmlns:a="http://schemas.openxmlformats.org/drawingml/2006/main" xmlns:r="http://schemas.openxmlformats.org/officeDocument/2006/relationships" xmlns:p="http://schemas.openxmlformats.org/presentationml/2006/main">
  <p:tag name="YOO_CHATSHAPE_TYPE" val="YOO_CHATSHAPE_COMPANY"/>
  <p:tag name="YOO_CHATSHAPE_COMPANY" val="BIYOO-CHATPPT TEAM"/>
</p:tagLst>
</file>

<file path=ppt/tags/tag6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1.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2.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6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6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70.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6.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7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9.xml><?xml version="1.0" encoding="utf-8"?>
<p:tagLst xmlns:a="http://schemas.openxmlformats.org/drawingml/2006/main" xmlns:r="http://schemas.openxmlformats.org/officeDocument/2006/relationships" xmlns:p="http://schemas.openxmlformats.org/presentationml/2006/main">
  <p:tag name="TAG_CONTENT_TYPE" val="1标题1内容0图"/>
  <p:tag name="YOO_CHATPAGE_TYPE" val="YOO_CHATPAGE_CONTENT"/>
  <p:tag name="YOO_CHATPPT_CONTENT" val="1"/>
</p:tagLst>
</file>

<file path=ppt/tags/tag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5"/>
  <p:tag name="KSO_WM_UNIT_TEXT_FILL_TYPE" val="1"/>
  <p:tag name="YOO_CHATSHAPE_TYPE" val="YOO_CHATSHAPE_ITEM"/>
</p:tagLst>
</file>

<file path=ppt/tags/tag80.xml><?xml version="1.0" encoding="utf-8"?>
<p:tagLst xmlns:a="http://schemas.openxmlformats.org/drawingml/2006/main" xmlns:r="http://schemas.openxmlformats.org/officeDocument/2006/relationships" xmlns:p="http://schemas.openxmlformats.org/presentationml/2006/main">
  <p:tag name="YOO_CHATSHAPE_TYPE" val="YOO_CHATSHAPE_CONTENT"/>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2.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5.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TAG_CONTENT_TYPE" val="1标题n关键词"/>
  <p:tag name="YOO_CHATPAGE_TYPE" val="YOO_CHATPAGE_CONTENT"/>
  <p:tag name="YOO_CHATPPT_CONTENT" val="1"/>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 name="TAG_CHATSHAPE_SUBTITLE_TYPE" val="TAG_CHATSHAPE_SUBTITLE_DETAIL"/>
  <p:tag name="YOO_CHATSHAPE_TYPE" val="YOO_CHATSHAPE_SUBTITLE"/>
</p:tagLst>
</file>

<file path=ppt/tags/tag89.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90.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1.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2.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3.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4.xml><?xml version="1.0" encoding="utf-8"?>
<p:tagLst xmlns:a="http://schemas.openxmlformats.org/drawingml/2006/main" xmlns:r="http://schemas.openxmlformats.org/officeDocument/2006/relationships" xmlns:p="http://schemas.openxmlformats.org/presentationml/2006/main">
  <p:tag name="YOO_CHATSHAPE_TYPE" val="YOO_CHATSHAPE_KEYWORD"/>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96.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rect x=&quot;12&quot; y=&quot;6&quot; width=&quot;24&quot; height=&quot;36&quot; rx=&quot;2&quot; fill=&quot;#2F88FF&quot; stroke=&quot;black&quot; stroke-width=&quot;4&quot;/&gt;&#10;&lt;path d=&quot;M12 12H6&quot; stroke=&quot;black&quot; stroke-width=&quot;4&quot; stroke-linecap=&quot;round&quot; stroke-linejoin=&quot;round&quot;/&gt;&#10;&lt;path d=&quot;M12 20H6&quot; stroke=&quot;black&quot; stroke-width=&quot;4&quot; stroke-linecap=&quot;round&quot; stroke-linejoin=&quot;round&quot;/&gt;&#10;&lt;path d=&quot;M12 28H6&quot; stroke=&quot;black&quot; stroke-width=&quot;4&quot; stroke-linecap=&quot;round&quot; stroke-linejoin=&quot;round&quot;/&gt;&#10;&lt;path d=&quot;M12 36H6&quot; stroke=&quot;black&quot; stroke-width=&quot;4&quot; stroke-linecap=&quot;round&quot; stroke-linejoin=&quot;round&quot;/&gt;&#10;&lt;path d=&quot;M42 12H36&quot; stroke=&quot;black&quot; stroke-width=&quot;4&quot; stroke-linecap=&quot;round&quot; stroke-linejoin=&quot;round&quot;/&gt;&#10;&lt;path d=&quot;M42 20H36&quot; stroke=&quot;black&quot; stroke-width=&quot;4&quot; stroke-linecap=&quot;round&quot; stroke-linejoin=&quot;round&quot;/&gt;&#10;&lt;path d=&quot;M42 28H36&quot; stroke=&quot;black&quot; stroke-width=&quot;4&quot; stroke-linecap=&quot;round&quot; stroke-linejoin=&quot;round&quot;/&gt;&#10;&lt;path d=&quot;M42 36H36&quot; stroke=&quot;black&quot; stroke-width=&quot;4&quot; stroke-linecap=&quot;round&quot; stroke-linejoin=&quot;round&quot;/&gt;&#10;&lt;/svg&gt;"/>
</p:tagLst>
</file>

<file path=ppt/tags/tag97.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24 44C35.0457 44 44 35.0457 44 24C44 12.9543 35.0457 4 24 4C12.9543 4 4 12.9543 4 24C4 35.0457 12.9543 44 24 44Z&quot; fill=&quot;#2F88FF&quot; stroke=&quot;black&quot; stroke-width=&quot;4&quot; stroke-linejoin=&quot;round&quot;/&gt;&#10;&lt;path d=&quot;M31 18V19&quot; stroke=&quot;white&quot; stroke-width=&quot;4&quot; stroke-linecap=&quot;round&quot; stroke-linejoin=&quot;round&quot;/&gt;&#10;&lt;path d=&quot;M17 18V19&quot; stroke=&quot;white&quot; stroke-width=&quot;4&quot; stroke-linecap=&quot;round&quot; stroke-linejoin=&quot;round&quot;/&gt;&#10;&lt;rect x=&quot;15&quot; y=&quot;28&quot; width=&quot;18&quot; height=&quot;8&quot; rx=&quot;4&quot; fill=&quot;#43CCF8&quot; stroke=&quot;white&quot; stroke-width=&quot;4&quot; stroke-linecap=&quot;round&quot; stroke-linejoin=&quot;round&quot;/&gt;&#10;&lt;/svg&gt;"/>
</p:tagLst>
</file>

<file path=ppt/tags/tag98.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6 7H42&quot; stroke=&quot;black&quot; stroke-width=&quot;4&quot; stroke-linecap=&quot;round&quot;/&gt;&#10;&lt;path d=&quot;M8 24H40&quot; stroke=&quot;black&quot; stroke-width=&quot;4&quot; stroke-linecap=&quot;round&quot;/&gt;&#10;&lt;path d=&quot;M13.9907 30L8 24.0046L14 18&quot; stroke=&quot;black&quot; stroke-width=&quot;4&quot; stroke-linecap=&quot;round&quot; stroke-linejoin=&quot;round&quot;/&gt;&#10;&lt;path d=&quot;M34.0093 18L40 23.9954L34 30&quot; stroke=&quot;black&quot; stroke-width=&quot;4&quot; stroke-linecap=&quot;round&quot; stroke-linejoin=&quot;round&quot;/&gt;&#10;&lt;path d=&quot;M6 41H42&quot; stroke=&quot;black&quot; stroke-width=&quot;4&quot; stroke-linecap=&quot;round&quot;/&gt;&#10;&lt;/svg&gt;"/>
</p:tagLst>
</file>

<file path=ppt/tags/tag99.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4 4H4V20H44V4Z&quot; fill=&quot;#2F88FF&quot; stroke=&quot;black&quot; stroke-width=&quot;4&quot; stroke-linejoin=&quot;round&quot;/&gt;&#10;&lt;path d=&quot;M44 28H4V44H44V28Z&quot; fill=&quot;#2F88FF&quot; stroke=&quot;black&quot; stroke-width=&quot;4&quot; stroke-linejoin=&quot;round&quot;/&gt;&#10;&lt;path d=&quot;M13 10H11C10.4477 10 10 10.4477 10 11V13C10 13.5523 10.4477 14 11 14H13C13.5523 14 14 13.5523 14 13V11C14 10.4477 13.5523 10 13 10Z&quot; fill=&quot;white&quot;/&gt;&#10;&lt;path d=&quot;M13 34H11C10.4477 34 10 34.4477 10 35V37C10 37.5523 10.4477 38 11 38H13C13.5523 38 14 37.5523 14 37V35C14 34.4477 13.5523 34 13 34Z&quot; fill=&quot;white&quot;/&gt;&#10;&lt;path d=&quot;M21 10H19C18.4477 10 18 10.4477 18 11V13C18 13.5523 18.4477 14 19 14H21C21.5523 14 22 13.5523 22 13V11C22 10.4477 21.5523 10 21 10Z&quot; fill=&quot;white&quot;/&gt;&#10;&lt;path d=&quot;M21 34H19C18.4477 34 18 34.4477 18 35V37C18 37.5523 18.4477 38 19 38H21C21.5523 38 22 37.5523 22 37V35C22 34.4477 21.5523 34 21 34Z&quot; fill=&quot;white&quot;/&gt;&#10;&lt;/svg&gt;"/>
</p:tagLst>
</file>

<file path=ppt/theme/theme1.xml><?xml version="1.0" encoding="utf-8"?>
<a:theme xmlns:a="http://schemas.openxmlformats.org/drawingml/2006/main" name="Office 主题_-668516507">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_-1924191816">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_-992933503">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_-1611134446">
  <a:themeElements>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_-1558681121">
  <a:themeElements>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1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6.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7.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8.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29.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0.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1.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2.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3.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4.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5.xml><?xml version="1.0" encoding="utf-8"?>
<a:themeOverride xmlns:a="http://schemas.openxmlformats.org/drawingml/2006/main">
  <a:clrScheme name="自定义 9">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3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0.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1.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2.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3.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4.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4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5.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6.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7.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8.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ppt/theme/themeOverride9.xml><?xml version="1.0" encoding="utf-8"?>
<a:themeOverride xmlns:a="http://schemas.openxmlformats.org/drawingml/2006/main">
  <a:clrScheme name="深色 6">
    <a:dk1>
      <a:srgbClr val="FFFFFF"/>
    </a:dk1>
    <a:lt1>
      <a:srgbClr val="231200"/>
    </a:lt1>
    <a:dk2>
      <a:srgbClr val="563500"/>
    </a:dk2>
    <a:lt2>
      <a:srgbClr val="FFFBF7"/>
    </a:lt2>
    <a:accent1>
      <a:srgbClr val="FFF23E"/>
    </a:accent1>
    <a:accent2>
      <a:srgbClr val="FFD12F"/>
    </a:accent2>
    <a:accent3>
      <a:srgbClr val="FFAB3B"/>
    </a:accent3>
    <a:accent4>
      <a:srgbClr val="FF792E"/>
    </a:accent4>
    <a:accent5>
      <a:srgbClr val="FF620A"/>
    </a:accent5>
    <a:accent6>
      <a:srgbClr val="E4B72F"/>
    </a:accent6>
    <a:hlink>
      <a:srgbClr val="FFF23E"/>
    </a:hlink>
    <a:folHlink>
      <a:srgbClr val="FFD12F"/>
    </a:folHlink>
  </a:clrScheme>
</a:themeOverride>
</file>

<file path=docProps/app.xml><?xml version="1.0" encoding="utf-8"?>
<Properties xmlns="http://schemas.openxmlformats.org/officeDocument/2006/extended-properties" xmlns:vt="http://schemas.openxmlformats.org/officeDocument/2006/docPropsVTypes">
  <Template/>
  <TotalTime>969</TotalTime>
  <Words>1929</Words>
  <Application>Microsoft Office PowerPoint</Application>
  <PresentationFormat>宽屏</PresentationFormat>
  <Paragraphs>177</Paragraphs>
  <Slides>20</Slides>
  <Notes>1</Notes>
  <HiddenSlides>0</HiddenSlides>
  <MMClips>0</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20</vt:i4>
      </vt:variant>
    </vt:vector>
  </HeadingPairs>
  <TitlesOfParts>
    <vt:vector size="32" baseType="lpstr">
      <vt:lpstr>Roboto Regular</vt:lpstr>
      <vt:lpstr>等线</vt:lpstr>
      <vt:lpstr>微软雅黑</vt:lpstr>
      <vt:lpstr>Arial</vt:lpstr>
      <vt:lpstr>Calibri</vt:lpstr>
      <vt:lpstr>Franklin Gothic Book</vt:lpstr>
      <vt:lpstr>Franklin Gothic Medium</vt:lpstr>
      <vt:lpstr>Office 主题_-668516507</vt:lpstr>
      <vt:lpstr>Office 主题_-1924191816</vt:lpstr>
      <vt:lpstr>1_Office Theme_-992933503</vt:lpstr>
      <vt:lpstr>2_Office Theme_-1611134446</vt:lpstr>
      <vt:lpstr>Office 主题_-1558681121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KING 涵</dc:creator>
  <cp:lastModifiedBy>KING 涵</cp:lastModifiedBy>
  <cp:revision>6</cp:revision>
  <dcterms:created xsi:type="dcterms:W3CDTF">2023-10-07T17:14:15Z</dcterms:created>
  <dcterms:modified xsi:type="dcterms:W3CDTF">2023-10-10T04:49:33Z</dcterms:modified>
</cp:coreProperties>
</file>

<file path=docProps/thumbnail.jpeg>
</file>